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32" r:id="rId2"/>
    <p:sldId id="273" r:id="rId3"/>
    <p:sldId id="256" r:id="rId4"/>
    <p:sldId id="257" r:id="rId5"/>
    <p:sldId id="262" r:id="rId6"/>
    <p:sldId id="270" r:id="rId7"/>
    <p:sldId id="277" r:id="rId8"/>
    <p:sldId id="281" r:id="rId9"/>
    <p:sldId id="284" r:id="rId10"/>
    <p:sldId id="294" r:id="rId11"/>
    <p:sldId id="298" r:id="rId12"/>
    <p:sldId id="302" r:id="rId13"/>
    <p:sldId id="303" r:id="rId14"/>
    <p:sldId id="324" r:id="rId15"/>
    <p:sldId id="313" r:id="rId16"/>
    <p:sldId id="317" r:id="rId17"/>
    <p:sldId id="33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2" autoAdjust="0"/>
    <p:restoredTop sz="94660"/>
  </p:normalViewPr>
  <p:slideViewPr>
    <p:cSldViewPr snapToGrid="0">
      <p:cViewPr>
        <p:scale>
          <a:sx n="115" d="100"/>
          <a:sy n="115" d="100"/>
        </p:scale>
        <p:origin x="72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9C0B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numRef>
              <c:f>Sheet1!$A$2:$A$21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7</c:v>
                </c:pt>
                <c:pt idx="1">
                  <c:v>5</c:v>
                </c:pt>
                <c:pt idx="2">
                  <c:v>2</c:v>
                </c:pt>
                <c:pt idx="3">
                  <c:v>3.5</c:v>
                </c:pt>
                <c:pt idx="4">
                  <c:v>1</c:v>
                </c:pt>
                <c:pt idx="5">
                  <c:v>4.5</c:v>
                </c:pt>
                <c:pt idx="6">
                  <c:v>2</c:v>
                </c:pt>
                <c:pt idx="7">
                  <c:v>1</c:v>
                </c:pt>
                <c:pt idx="8">
                  <c:v>3</c:v>
                </c:pt>
                <c:pt idx="9">
                  <c:v>1.5</c:v>
                </c:pt>
                <c:pt idx="10">
                  <c:v>4</c:v>
                </c:pt>
                <c:pt idx="11">
                  <c:v>3</c:v>
                </c:pt>
                <c:pt idx="12">
                  <c:v>1</c:v>
                </c:pt>
                <c:pt idx="13">
                  <c:v>4.5</c:v>
                </c:pt>
                <c:pt idx="14">
                  <c:v>5</c:v>
                </c:pt>
                <c:pt idx="15">
                  <c:v>3.5</c:v>
                </c:pt>
                <c:pt idx="16">
                  <c:v>2.5</c:v>
                </c:pt>
                <c:pt idx="17">
                  <c:v>1.5</c:v>
                </c:pt>
                <c:pt idx="18">
                  <c:v>0.5</c:v>
                </c:pt>
                <c:pt idx="19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23700608"/>
        <c:axId val="23702912"/>
      </c:barChart>
      <c:catAx>
        <c:axId val="2370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Source Sans Pro" charset="0"/>
                <a:cs typeface="Source Sans Pro" charset="0"/>
              </a:defRPr>
            </a:pPr>
            <a:endParaRPr lang="en-US"/>
          </a:p>
        </c:txPr>
        <c:crossAx val="23702912"/>
        <c:crosses val="autoZero"/>
        <c:auto val="1"/>
        <c:lblAlgn val="ctr"/>
        <c:lblOffset val="100"/>
        <c:noMultiLvlLbl val="0"/>
      </c:catAx>
      <c:valAx>
        <c:axId val="2370291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Source Sans Pro" charset="0"/>
                <a:cs typeface="Source Sans Pro" charset="0"/>
              </a:defRPr>
            </a:pPr>
            <a:endParaRPr lang="en-US"/>
          </a:p>
        </c:txPr>
        <c:crossAx val="23700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0" i="0">
          <a:solidFill>
            <a:schemeClr val="tx1"/>
          </a:solidFill>
          <a:latin typeface="+mn-lt"/>
          <a:ea typeface="Source Sans Pro" charset="0"/>
          <a:cs typeface="Source Sans Pro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F69F6-6E09-2240-BDA9-08F227C36281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F16DD-ACF9-3A4A-83E5-4DE399FB2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87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51BA-7433-1D4B-84CB-B35DE54FDF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6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327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879231"/>
            <a:ext cx="8305800" cy="597876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4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067300" y="1"/>
            <a:ext cx="20574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067300" y="3429000"/>
            <a:ext cx="20574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7124700" y="3429000"/>
            <a:ext cx="20955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7124700" y="1354016"/>
            <a:ext cx="2095500" cy="207498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220200" y="1354016"/>
            <a:ext cx="2057400" cy="207498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2971800" y="1354015"/>
            <a:ext cx="2095500" cy="380706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75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067300" y="1"/>
            <a:ext cx="20574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7124700" y="1"/>
            <a:ext cx="2095500" cy="3920066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220200" y="1"/>
            <a:ext cx="2057400" cy="215899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11277600" y="1"/>
            <a:ext cx="2057400" cy="297179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2971800" y="1"/>
            <a:ext cx="2095500" cy="3615266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" y="1"/>
            <a:ext cx="2057400" cy="304799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-1143000" y="2"/>
            <a:ext cx="2057400" cy="2683932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77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9220200" y="0"/>
            <a:ext cx="29718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04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9718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124700" y="796842"/>
            <a:ext cx="4152900" cy="303855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914400" y="796842"/>
            <a:ext cx="4152900" cy="303855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54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2971800" y="1344899"/>
            <a:ext cx="6248400" cy="4166902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29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8035907" cy="6858000"/>
          </a:xfrm>
          <a:custGeom>
            <a:avLst/>
            <a:gdLst/>
            <a:ahLst/>
            <a:cxnLst/>
            <a:rect l="l" t="t" r="r" b="b"/>
            <a:pathLst>
              <a:path w="8035907" h="6858000">
                <a:moveTo>
                  <a:pt x="4621080" y="0"/>
                </a:moveTo>
                <a:lnTo>
                  <a:pt x="8035907" y="0"/>
                </a:lnTo>
                <a:lnTo>
                  <a:pt x="8035907" y="6858000"/>
                </a:lnTo>
                <a:lnTo>
                  <a:pt x="5921967" y="6858000"/>
                </a:lnTo>
                <a:lnTo>
                  <a:pt x="5921967" y="1637618"/>
                </a:lnTo>
                <a:lnTo>
                  <a:pt x="4621080" y="1637618"/>
                </a:lnTo>
                <a:close/>
                <a:moveTo>
                  <a:pt x="0" y="0"/>
                </a:moveTo>
                <a:lnTo>
                  <a:pt x="1452570" y="0"/>
                </a:lnTo>
                <a:lnTo>
                  <a:pt x="1547073" y="24007"/>
                </a:lnTo>
                <a:cubicBezTo>
                  <a:pt x="2774452" y="410017"/>
                  <a:pt x="3445381" y="1616656"/>
                  <a:pt x="3445381" y="3507642"/>
                </a:cubicBezTo>
                <a:cubicBezTo>
                  <a:pt x="3445381" y="5114694"/>
                  <a:pt x="2965012" y="6222163"/>
                  <a:pt x="2073628" y="6757392"/>
                </a:cubicBezTo>
                <a:lnTo>
                  <a:pt x="1880213" y="6858000"/>
                </a:lnTo>
                <a:lnTo>
                  <a:pt x="0" y="6858000"/>
                </a:lnTo>
                <a:lnTo>
                  <a:pt x="0" y="5268858"/>
                </a:lnTo>
                <a:lnTo>
                  <a:pt x="17652" y="5309501"/>
                </a:lnTo>
                <a:cubicBezTo>
                  <a:pt x="150210" y="5574061"/>
                  <a:pt x="343072" y="5692724"/>
                  <a:pt x="609856" y="5692724"/>
                </a:cubicBezTo>
                <a:cubicBezTo>
                  <a:pt x="1209483" y="5692724"/>
                  <a:pt x="1433073" y="5072771"/>
                  <a:pt x="1433073" y="3507642"/>
                </a:cubicBezTo>
                <a:cubicBezTo>
                  <a:pt x="1433073" y="1932350"/>
                  <a:pt x="1209483" y="1332722"/>
                  <a:pt x="609856" y="1332722"/>
                </a:cubicBezTo>
                <a:cubicBezTo>
                  <a:pt x="343072" y="1332722"/>
                  <a:pt x="150210" y="1447495"/>
                  <a:pt x="17652" y="1708529"/>
                </a:cubicBezTo>
                <a:lnTo>
                  <a:pt x="0" y="1748682"/>
                </a:lnTo>
                <a:close/>
              </a:path>
            </a:pathLst>
          </a:cu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68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692504" cy="6858000"/>
          </a:xfrm>
          <a:custGeom>
            <a:avLst/>
            <a:gdLst/>
            <a:ahLst/>
            <a:cxnLst/>
            <a:rect l="l" t="t" r="r" b="b"/>
            <a:pathLst>
              <a:path w="9692504" h="6858000">
                <a:moveTo>
                  <a:pt x="5873865" y="0"/>
                </a:moveTo>
                <a:lnTo>
                  <a:pt x="8051892" y="0"/>
                </a:lnTo>
                <a:lnTo>
                  <a:pt x="8232553" y="60425"/>
                </a:lnTo>
                <a:cubicBezTo>
                  <a:pt x="9026062" y="362020"/>
                  <a:pt x="9540057" y="966848"/>
                  <a:pt x="9540057" y="1749413"/>
                </a:cubicBezTo>
                <a:cubicBezTo>
                  <a:pt x="9540057" y="2552303"/>
                  <a:pt x="8940429" y="3345031"/>
                  <a:pt x="8147702" y="4147922"/>
                </a:cubicBezTo>
                <a:lnTo>
                  <a:pt x="6867142" y="5428482"/>
                </a:lnTo>
                <a:lnTo>
                  <a:pt x="9692504" y="5428482"/>
                </a:lnTo>
                <a:lnTo>
                  <a:pt x="9692504" y="6858000"/>
                </a:lnTo>
                <a:lnTo>
                  <a:pt x="4173900" y="6858000"/>
                </a:lnTo>
                <a:lnTo>
                  <a:pt x="4173900" y="5723214"/>
                </a:lnTo>
                <a:lnTo>
                  <a:pt x="6704531" y="3101115"/>
                </a:lnTo>
                <a:cubicBezTo>
                  <a:pt x="7050079" y="2745404"/>
                  <a:pt x="7324485" y="2338877"/>
                  <a:pt x="7324485" y="2064471"/>
                </a:cubicBezTo>
                <a:cubicBezTo>
                  <a:pt x="7324485" y="1739249"/>
                  <a:pt x="7090731" y="1566475"/>
                  <a:pt x="6674042" y="1566475"/>
                </a:cubicBezTo>
                <a:cubicBezTo>
                  <a:pt x="6115067" y="1566475"/>
                  <a:pt x="5393482" y="1912023"/>
                  <a:pt x="4722712" y="2470998"/>
                </a:cubicBezTo>
                <a:lnTo>
                  <a:pt x="3929984" y="946521"/>
                </a:lnTo>
                <a:cubicBezTo>
                  <a:pt x="4533423" y="520939"/>
                  <a:pt x="5160682" y="198575"/>
                  <a:pt x="5809279" y="16650"/>
                </a:cubicBezTo>
                <a:close/>
                <a:moveTo>
                  <a:pt x="0" y="0"/>
                </a:moveTo>
                <a:lnTo>
                  <a:pt x="1452570" y="0"/>
                </a:lnTo>
                <a:lnTo>
                  <a:pt x="1547073" y="24007"/>
                </a:lnTo>
                <a:cubicBezTo>
                  <a:pt x="2774452" y="410017"/>
                  <a:pt x="3445381" y="1616656"/>
                  <a:pt x="3445381" y="3507642"/>
                </a:cubicBezTo>
                <a:cubicBezTo>
                  <a:pt x="3445381" y="5114694"/>
                  <a:pt x="2965012" y="6222163"/>
                  <a:pt x="2073628" y="6757392"/>
                </a:cubicBezTo>
                <a:lnTo>
                  <a:pt x="1880212" y="6858000"/>
                </a:lnTo>
                <a:lnTo>
                  <a:pt x="0" y="6858000"/>
                </a:lnTo>
                <a:lnTo>
                  <a:pt x="0" y="5268858"/>
                </a:lnTo>
                <a:lnTo>
                  <a:pt x="17652" y="5309501"/>
                </a:lnTo>
                <a:cubicBezTo>
                  <a:pt x="150210" y="5574061"/>
                  <a:pt x="343072" y="5692724"/>
                  <a:pt x="609856" y="5692724"/>
                </a:cubicBezTo>
                <a:cubicBezTo>
                  <a:pt x="1209483" y="5692724"/>
                  <a:pt x="1433073" y="5072771"/>
                  <a:pt x="1433073" y="3507642"/>
                </a:cubicBezTo>
                <a:cubicBezTo>
                  <a:pt x="1433073" y="1932350"/>
                  <a:pt x="1209483" y="1332722"/>
                  <a:pt x="609856" y="1332722"/>
                </a:cubicBezTo>
                <a:cubicBezTo>
                  <a:pt x="343072" y="1332722"/>
                  <a:pt x="150210" y="1447495"/>
                  <a:pt x="17652" y="1708529"/>
                </a:cubicBezTo>
                <a:lnTo>
                  <a:pt x="0" y="1748682"/>
                </a:lnTo>
                <a:close/>
              </a:path>
            </a:pathLst>
          </a:cu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dirty="0" smtClean="0"/>
              <a:t>Drag and Drop image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611200" cy="6858000"/>
          </a:xfrm>
          <a:custGeom>
            <a:avLst/>
            <a:gdLst/>
            <a:ahLst/>
            <a:cxnLst/>
            <a:rect l="l" t="t" r="r" b="b"/>
            <a:pathLst>
              <a:path w="9611200" h="6858000">
                <a:moveTo>
                  <a:pt x="4173900" y="0"/>
                </a:moveTo>
                <a:lnTo>
                  <a:pt x="9265651" y="0"/>
                </a:lnTo>
                <a:lnTo>
                  <a:pt x="9265651" y="1149785"/>
                </a:lnTo>
                <a:lnTo>
                  <a:pt x="7476932" y="2796219"/>
                </a:lnTo>
                <a:lnTo>
                  <a:pt x="7822480" y="2857199"/>
                </a:lnTo>
                <a:cubicBezTo>
                  <a:pt x="8869287" y="3040136"/>
                  <a:pt x="9611200" y="3741395"/>
                  <a:pt x="9611200" y="4818692"/>
                </a:cubicBezTo>
                <a:cubicBezTo>
                  <a:pt x="9611200" y="5682561"/>
                  <a:pt x="9166561" y="6383662"/>
                  <a:pt x="8398863" y="6788005"/>
                </a:cubicBezTo>
                <a:lnTo>
                  <a:pt x="8249306" y="6858000"/>
                </a:lnTo>
                <a:lnTo>
                  <a:pt x="4946973" y="6858000"/>
                </a:lnTo>
                <a:lnTo>
                  <a:pt x="4742919" y="6784770"/>
                </a:lnTo>
                <a:cubicBezTo>
                  <a:pt x="4387168" y="6641553"/>
                  <a:pt x="4064646" y="6463856"/>
                  <a:pt x="3797863" y="6261862"/>
                </a:cubicBezTo>
                <a:lnTo>
                  <a:pt x="4641407" y="4656081"/>
                </a:lnTo>
                <a:cubicBezTo>
                  <a:pt x="5210544" y="5276034"/>
                  <a:pt x="5850825" y="5591093"/>
                  <a:pt x="6521594" y="5591093"/>
                </a:cubicBezTo>
                <a:cubicBezTo>
                  <a:pt x="7192364" y="5591093"/>
                  <a:pt x="7548074" y="5326850"/>
                  <a:pt x="7548074" y="4839018"/>
                </a:cubicBezTo>
                <a:cubicBezTo>
                  <a:pt x="7548074" y="4341022"/>
                  <a:pt x="7192364" y="4086943"/>
                  <a:pt x="6521594" y="4086943"/>
                </a:cubicBezTo>
                <a:lnTo>
                  <a:pt x="5251197" y="4086943"/>
                </a:lnTo>
                <a:lnTo>
                  <a:pt x="5251197" y="2979157"/>
                </a:lnTo>
                <a:lnTo>
                  <a:pt x="6755347" y="1525823"/>
                </a:lnTo>
                <a:lnTo>
                  <a:pt x="4173900" y="1525823"/>
                </a:lnTo>
                <a:close/>
                <a:moveTo>
                  <a:pt x="0" y="0"/>
                </a:moveTo>
                <a:lnTo>
                  <a:pt x="1452570" y="0"/>
                </a:lnTo>
                <a:lnTo>
                  <a:pt x="1547073" y="24007"/>
                </a:lnTo>
                <a:cubicBezTo>
                  <a:pt x="2774452" y="410017"/>
                  <a:pt x="3445381" y="1616656"/>
                  <a:pt x="3445381" y="3507642"/>
                </a:cubicBezTo>
                <a:cubicBezTo>
                  <a:pt x="3445381" y="5114694"/>
                  <a:pt x="2965012" y="6222163"/>
                  <a:pt x="2073628" y="6757392"/>
                </a:cubicBezTo>
                <a:lnTo>
                  <a:pt x="1880212" y="6858000"/>
                </a:lnTo>
                <a:lnTo>
                  <a:pt x="0" y="6858000"/>
                </a:lnTo>
                <a:lnTo>
                  <a:pt x="0" y="5268858"/>
                </a:lnTo>
                <a:lnTo>
                  <a:pt x="17652" y="5309501"/>
                </a:lnTo>
                <a:cubicBezTo>
                  <a:pt x="150210" y="5574061"/>
                  <a:pt x="343072" y="5692724"/>
                  <a:pt x="609856" y="5692724"/>
                </a:cubicBezTo>
                <a:cubicBezTo>
                  <a:pt x="1209483" y="5692724"/>
                  <a:pt x="1433073" y="5072771"/>
                  <a:pt x="1433073" y="3507642"/>
                </a:cubicBezTo>
                <a:cubicBezTo>
                  <a:pt x="1433073" y="1932350"/>
                  <a:pt x="1209483" y="1332722"/>
                  <a:pt x="609856" y="1332722"/>
                </a:cubicBezTo>
                <a:cubicBezTo>
                  <a:pt x="343072" y="1332722"/>
                  <a:pt x="150210" y="1447495"/>
                  <a:pt x="17652" y="1708529"/>
                </a:cubicBezTo>
                <a:lnTo>
                  <a:pt x="0" y="1748682"/>
                </a:lnTo>
                <a:close/>
              </a:path>
            </a:pathLst>
          </a:cu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067299" y="2727297"/>
            <a:ext cx="6210301" cy="331569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7124701" y="0"/>
            <a:ext cx="50673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3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914400" y="796842"/>
            <a:ext cx="4152900" cy="534748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4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" y="2955074"/>
            <a:ext cx="2057400" cy="3902926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2971800" y="2230244"/>
            <a:ext cx="2095500" cy="4627756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5067300" y="2620537"/>
            <a:ext cx="2057400" cy="4237463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12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2971800" y="635620"/>
            <a:ext cx="2095500" cy="456084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5067300" y="635620"/>
            <a:ext cx="2057400" cy="456084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7124700" y="635620"/>
            <a:ext cx="2095500" cy="456084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9220199" y="635620"/>
            <a:ext cx="2057401" cy="456084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43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048250" y="0"/>
            <a:ext cx="4171950" cy="2787805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2955073"/>
            <a:ext cx="2057400" cy="3902927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59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1"/>
            <a:ext cx="4152900" cy="369105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34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048250" y="1"/>
            <a:ext cx="7143750" cy="370220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15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026661" y="2214649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071466" y="2214649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116271" y="2214649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161076" y="2214649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026661" y="4359332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071466" y="4359332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116271" y="4359332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161076" y="4359332"/>
            <a:ext cx="1845716" cy="135151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0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" y="0"/>
            <a:ext cx="5071465" cy="6850505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71464" y="861933"/>
            <a:ext cx="4089612" cy="236462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116268" y="2130661"/>
            <a:ext cx="4089612" cy="236462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026654" y="3222747"/>
            <a:ext cx="4089612" cy="236462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40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246988" y="-22859"/>
            <a:ext cx="1659300" cy="294894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299985" y="1748790"/>
            <a:ext cx="1659300" cy="294894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326256" y="262890"/>
            <a:ext cx="1659300" cy="294894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5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456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914401" y="0"/>
            <a:ext cx="8305800" cy="3429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" y="2138900"/>
            <a:ext cx="5067300" cy="47191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8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9220200" cy="2425148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6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067300" y="0"/>
            <a:ext cx="41529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4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067300" cy="6858000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124700" y="756138"/>
            <a:ext cx="4152900" cy="4325816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1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067300" y="483575"/>
            <a:ext cx="6210300" cy="4563209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2971801" y="3429000"/>
            <a:ext cx="2095500" cy="2954215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3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067300" y="483576"/>
            <a:ext cx="6210300" cy="4009294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2971800" y="3683976"/>
            <a:ext cx="4152900" cy="2734407"/>
          </a:xfrm>
          <a:prstGeom prst="rect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 sz="1200"/>
            </a:lvl1pPr>
          </a:lstStyle>
          <a:p>
            <a:r>
              <a:rPr lang="en-US" smtClean="0"/>
              <a:t>Drag and Drop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9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77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8" r:id="rId26"/>
    <p:sldLayoutId id="2147483681" r:id="rId27"/>
    <p:sldLayoutId id="2147483690" r:id="rId28"/>
    <p:sldLayoutId id="2147483694" r:id="rId2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tserrat" panose="000005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1872" userDrawn="1">
          <p15:clr>
            <a:srgbClr val="F26B43"/>
          </p15:clr>
        </p15:guide>
        <p15:guide id="4" pos="3192" userDrawn="1">
          <p15:clr>
            <a:srgbClr val="F26B43"/>
          </p15:clr>
        </p15:guide>
        <p15:guide id="5" pos="4488" userDrawn="1">
          <p15:clr>
            <a:srgbClr val="F26B43"/>
          </p15:clr>
        </p15:guide>
        <p15:guide id="6" pos="5808" userDrawn="1">
          <p15:clr>
            <a:srgbClr val="F26B43"/>
          </p15:clr>
        </p15:guide>
        <p15:guide id="7" pos="71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market.com/dublin_design/1254079-Every-Powerpoint-Templat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-1" y="0"/>
            <a:ext cx="1218828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8033" y="3198167"/>
            <a:ext cx="1089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Every - full </a:t>
            </a:r>
            <a:r>
              <a:rPr lang="en-US" sz="3200" dirty="0">
                <a:latin typeface="+mj-lt"/>
              </a:rPr>
              <a:t>v</a:t>
            </a:r>
            <a:r>
              <a:rPr lang="en-US" sz="3200" dirty="0" smtClean="0">
                <a:latin typeface="+mj-lt"/>
              </a:rPr>
              <a:t>ersion</a:t>
            </a:r>
            <a:endParaRPr lang="en-US" sz="3200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hlinkClick r:id="rId3"/>
          </p:cNvPr>
          <p:cNvSpPr/>
          <p:nvPr/>
        </p:nvSpPr>
        <p:spPr>
          <a:xfrm>
            <a:off x="3626561" y="4750420"/>
            <a:ext cx="7078610" cy="6378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Your Title Here</a:t>
            </a:r>
            <a:endParaRPr lang="en-US" sz="1200" dirty="0"/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1694986" y="4750420"/>
            <a:ext cx="1927857" cy="637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COPY LINK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3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024076" y="3668150"/>
            <a:ext cx="1845716" cy="454048"/>
            <a:chOff x="3024076" y="3668150"/>
            <a:chExt cx="1041311" cy="454048"/>
          </a:xfrm>
        </p:grpSpPr>
        <p:sp>
          <p:nvSpPr>
            <p:cNvPr id="18" name="TextBox 17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071466" y="3668150"/>
            <a:ext cx="1845716" cy="454048"/>
            <a:chOff x="3024076" y="3668150"/>
            <a:chExt cx="1041311" cy="454048"/>
          </a:xfrm>
        </p:grpSpPr>
        <p:sp>
          <p:nvSpPr>
            <p:cNvPr id="23" name="TextBox 22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116271" y="3668150"/>
            <a:ext cx="1845716" cy="454048"/>
            <a:chOff x="3024076" y="3668150"/>
            <a:chExt cx="1041311" cy="454048"/>
          </a:xfrm>
        </p:grpSpPr>
        <p:sp>
          <p:nvSpPr>
            <p:cNvPr id="26" name="TextBox 25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161076" y="3668150"/>
            <a:ext cx="1845716" cy="454048"/>
            <a:chOff x="3024076" y="3668150"/>
            <a:chExt cx="1041311" cy="454048"/>
          </a:xfrm>
        </p:grpSpPr>
        <p:sp>
          <p:nvSpPr>
            <p:cNvPr id="29" name="TextBox 28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24076" y="5824052"/>
            <a:ext cx="1845716" cy="454048"/>
            <a:chOff x="3024076" y="3668150"/>
            <a:chExt cx="1041311" cy="454048"/>
          </a:xfrm>
        </p:grpSpPr>
        <p:sp>
          <p:nvSpPr>
            <p:cNvPr id="32" name="TextBox 31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071466" y="5824052"/>
            <a:ext cx="1845716" cy="454048"/>
            <a:chOff x="3024076" y="3668150"/>
            <a:chExt cx="1041311" cy="454048"/>
          </a:xfrm>
        </p:grpSpPr>
        <p:sp>
          <p:nvSpPr>
            <p:cNvPr id="35" name="TextBox 34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16271" y="5824052"/>
            <a:ext cx="1845716" cy="454048"/>
            <a:chOff x="3024076" y="3668150"/>
            <a:chExt cx="1041311" cy="454048"/>
          </a:xfrm>
        </p:grpSpPr>
        <p:sp>
          <p:nvSpPr>
            <p:cNvPr id="38" name="TextBox 37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161076" y="5824052"/>
            <a:ext cx="1845716" cy="454048"/>
            <a:chOff x="3024076" y="3668150"/>
            <a:chExt cx="1041311" cy="454048"/>
          </a:xfrm>
        </p:grpSpPr>
        <p:sp>
          <p:nvSpPr>
            <p:cNvPr id="41" name="TextBox 40"/>
            <p:cNvSpPr txBox="1"/>
            <p:nvPr/>
          </p:nvSpPr>
          <p:spPr>
            <a:xfrm>
              <a:off x="3037642" y="3668150"/>
              <a:ext cx="938719" cy="275460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John doe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24076" y="3899060"/>
              <a:ext cx="1041311" cy="223138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 dirty="0" smtClean="0">
                  <a:solidFill>
                    <a:schemeClr val="tx1">
                      <a:alpha val="60000"/>
                    </a:schemeClr>
                  </a:solidFill>
                  <a:ea typeface="Roboto Light" charset="0"/>
                  <a:cs typeface="Roboto Light" charset="0"/>
                </a:rPr>
                <a:t>Graphic design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18337" y="1143734"/>
            <a:ext cx="4862870" cy="7201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dirty="0" smtClean="0">
                <a:latin typeface="+mj-lt"/>
                <a:ea typeface="Bebas Neue" charset="0"/>
                <a:cs typeface="Bebas Neue" charset="0"/>
              </a:rPr>
              <a:t>Good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  <a:ea typeface="Bebas Neue" charset="0"/>
                <a:cs typeface="Bebas Neue" charset="0"/>
              </a:rPr>
              <a:t>Members</a:t>
            </a:r>
            <a:endParaRPr lang="en-US" sz="4800" b="1" dirty="0">
              <a:solidFill>
                <a:schemeClr val="accent1"/>
              </a:solidFill>
              <a:latin typeface="+mj-lt"/>
              <a:ea typeface="Bebas Neue" charset="0"/>
              <a:cs typeface="Bebas Neue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330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/>
          <p:cNvSpPr/>
          <p:nvPr/>
        </p:nvSpPr>
        <p:spPr>
          <a:xfrm>
            <a:off x="3026654" y="5037178"/>
            <a:ext cx="2044806" cy="550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smtClean="0">
                <a:latin typeface="Montserrat" charset="0"/>
                <a:ea typeface="Montserrat" charset="0"/>
                <a:cs typeface="Montserrat" charset="0"/>
              </a:rPr>
              <a:t>Work Title</a:t>
            </a:r>
          </a:p>
          <a:p>
            <a:r>
              <a:rPr lang="en-US" sz="900" dirty="0" smtClean="0">
                <a:latin typeface="Montserrat" charset="0"/>
                <a:ea typeface="Montserrat" charset="0"/>
                <a:cs typeface="Montserrat" charset="0"/>
              </a:rPr>
              <a:t>Small sample text here</a:t>
            </a:r>
            <a:endParaRPr lang="en-US" sz="9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71461" y="2672557"/>
            <a:ext cx="2044806" cy="550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smtClean="0">
                <a:latin typeface="Montserrat" charset="0"/>
                <a:ea typeface="Montserrat" charset="0"/>
                <a:cs typeface="Montserrat" charset="0"/>
              </a:rPr>
              <a:t>Work Title</a:t>
            </a:r>
          </a:p>
          <a:p>
            <a:r>
              <a:rPr lang="en-US" sz="900" dirty="0" smtClean="0">
                <a:latin typeface="Montserrat" charset="0"/>
                <a:ea typeface="Montserrat" charset="0"/>
                <a:cs typeface="Montserrat" charset="0"/>
              </a:rPr>
              <a:t>Small sample text here</a:t>
            </a:r>
            <a:endParaRPr lang="en-US" sz="9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16265" y="3945092"/>
            <a:ext cx="2044806" cy="550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smtClean="0">
                <a:latin typeface="Montserrat" charset="0"/>
                <a:ea typeface="Montserrat" charset="0"/>
                <a:cs typeface="Montserrat" charset="0"/>
              </a:rPr>
              <a:t>Work Title</a:t>
            </a:r>
          </a:p>
          <a:p>
            <a:r>
              <a:rPr lang="en-US" sz="900" dirty="0" smtClean="0">
                <a:latin typeface="Montserrat" charset="0"/>
                <a:ea typeface="Montserrat" charset="0"/>
                <a:cs typeface="Montserrat" charset="0"/>
              </a:rPr>
              <a:t>Small sample text here</a:t>
            </a:r>
            <a:endParaRPr lang="en-US" sz="9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8337" y="1143734"/>
            <a:ext cx="2354171" cy="7201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smtClean="0">
                <a:latin typeface="+mj-lt"/>
                <a:ea typeface="Bebas Neue" charset="0"/>
                <a:cs typeface="Bebas Neue" charset="0"/>
              </a:rPr>
              <a:t>Gallery</a:t>
            </a:r>
            <a:endParaRPr lang="en-US" sz="4800" b="1" dirty="0">
              <a:latin typeface="+mj-lt"/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41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87590" y="2805625"/>
            <a:ext cx="1864111" cy="1864111"/>
            <a:chOff x="4795024" y="1903141"/>
            <a:chExt cx="1864111" cy="1864111"/>
          </a:xfrm>
        </p:grpSpPr>
        <p:sp>
          <p:nvSpPr>
            <p:cNvPr id="3" name="Oval 2"/>
            <p:cNvSpPr/>
            <p:nvPr/>
          </p:nvSpPr>
          <p:spPr>
            <a:xfrm>
              <a:off x="4795024" y="1903141"/>
              <a:ext cx="1864111" cy="1864111"/>
            </a:xfrm>
            <a:prstGeom prst="ellipse">
              <a:avLst/>
            </a:prstGeom>
            <a:noFill/>
            <a:ln w="254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spc="300">
                <a:ea typeface="linea-basic-10" charset="0"/>
                <a:cs typeface="linea-basic-10" charset="0"/>
              </a:endParaRPr>
            </a:p>
          </p:txBody>
        </p:sp>
        <p:sp>
          <p:nvSpPr>
            <p:cNvPr id="4" name="Arc 3"/>
            <p:cNvSpPr/>
            <p:nvPr/>
          </p:nvSpPr>
          <p:spPr>
            <a:xfrm>
              <a:off x="4795024" y="1903141"/>
              <a:ext cx="1864111" cy="1864111"/>
            </a:xfrm>
            <a:prstGeom prst="arc">
              <a:avLst>
                <a:gd name="adj1" fmla="val 16200000"/>
                <a:gd name="adj2" fmla="val 1981560"/>
              </a:avLst>
            </a:prstGeom>
            <a:ln w="25400"/>
            <a:effectLst>
              <a:glow rad="381000">
                <a:schemeClr val="accent1">
                  <a:satMod val="175000"/>
                  <a:alpha val="4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47785" y="2667150"/>
              <a:ext cx="1455233" cy="5632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600" dirty="0" smtClean="0">
                  <a:latin typeface="+mj-lt"/>
                  <a:ea typeface="Roboto Light" charset="0"/>
                  <a:cs typeface="Roboto Light" charset="0"/>
                </a:rPr>
                <a:t>2</a:t>
              </a:r>
              <a:r>
                <a:rPr lang="en-US" sz="3600" dirty="0">
                  <a:latin typeface="+mj-lt"/>
                  <a:ea typeface="Roboto Light" charset="0"/>
                  <a:cs typeface="Roboto Light" charset="0"/>
                </a:rPr>
                <a:t>0</a:t>
              </a:r>
              <a:r>
                <a:rPr lang="en-US" sz="3600" dirty="0" smtClean="0">
                  <a:latin typeface="+mj-lt"/>
                  <a:ea typeface="Roboto Light" charset="0"/>
                  <a:cs typeface="Roboto Light" charset="0"/>
                </a:rPr>
                <a:t>10</a:t>
              </a:r>
              <a:endParaRPr lang="en-US" sz="3600" dirty="0">
                <a:latin typeface="+mj-lt"/>
                <a:ea typeface="Roboto Light" charset="0"/>
                <a:cs typeface="Roboto Light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70087" y="3052827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Medium" charset="0"/>
                  <a:cs typeface="Roboto Medium" charset="0"/>
                </a:rPr>
                <a:t>Steps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Medium" charset="0"/>
                <a:cs typeface="Roboto Medium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70087" y="2376845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Today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908286" y="649117"/>
            <a:ext cx="3756106" cy="3756102"/>
            <a:chOff x="3849027" y="957146"/>
            <a:chExt cx="3756106" cy="3756102"/>
          </a:xfrm>
        </p:grpSpPr>
        <p:sp>
          <p:nvSpPr>
            <p:cNvPr id="9" name="Oval 8"/>
            <p:cNvSpPr/>
            <p:nvPr/>
          </p:nvSpPr>
          <p:spPr>
            <a:xfrm>
              <a:off x="3849028" y="957147"/>
              <a:ext cx="3756104" cy="3756100"/>
            </a:xfrm>
            <a:prstGeom prst="ellipse">
              <a:avLst/>
            </a:prstGeom>
            <a:noFill/>
            <a:ln w="254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spc="300">
                <a:ea typeface="linea-basic-10" charset="0"/>
                <a:cs typeface="linea-basic-10" charset="0"/>
              </a:endParaRPr>
            </a:p>
          </p:txBody>
        </p:sp>
        <p:sp>
          <p:nvSpPr>
            <p:cNvPr id="10" name="Arc 9"/>
            <p:cNvSpPr/>
            <p:nvPr/>
          </p:nvSpPr>
          <p:spPr>
            <a:xfrm>
              <a:off x="3849027" y="957146"/>
              <a:ext cx="3756106" cy="3756102"/>
            </a:xfrm>
            <a:prstGeom prst="arc">
              <a:avLst>
                <a:gd name="adj1" fmla="val 16200000"/>
                <a:gd name="adj2" fmla="val 11657239"/>
              </a:avLst>
            </a:prstGeom>
            <a:ln w="25400">
              <a:solidFill>
                <a:schemeClr val="accent2"/>
              </a:solidFill>
            </a:ln>
            <a:effectLst>
              <a:glow rad="381000">
                <a:schemeClr val="accent1">
                  <a:satMod val="175000"/>
                  <a:alpha val="4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47785" y="2667150"/>
              <a:ext cx="1455233" cy="5632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600" dirty="0" smtClean="0">
                  <a:latin typeface="+mj-lt"/>
                  <a:ea typeface="Roboto Light" charset="0"/>
                  <a:cs typeface="Roboto Light" charset="0"/>
                </a:rPr>
                <a:t>8710</a:t>
              </a:r>
              <a:endParaRPr lang="en-US" sz="3600" dirty="0">
                <a:latin typeface="+mj-lt"/>
                <a:ea typeface="Roboto Light" charset="0"/>
                <a:cs typeface="Roboto Light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70087" y="3052827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Medium" charset="0"/>
                  <a:cs typeface="Roboto Medium" charset="0"/>
                </a:rPr>
                <a:t>Steps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Medium" charset="0"/>
                <a:cs typeface="Roboto Medium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70087" y="2376845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Today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508452" y="3483461"/>
            <a:ext cx="2741194" cy="2741192"/>
            <a:chOff x="4356483" y="1464601"/>
            <a:chExt cx="2741194" cy="2741192"/>
          </a:xfrm>
        </p:grpSpPr>
        <p:sp>
          <p:nvSpPr>
            <p:cNvPr id="15" name="Oval 14"/>
            <p:cNvSpPr/>
            <p:nvPr/>
          </p:nvSpPr>
          <p:spPr>
            <a:xfrm>
              <a:off x="4356484" y="1464602"/>
              <a:ext cx="2741192" cy="2741190"/>
            </a:xfrm>
            <a:prstGeom prst="ellipse">
              <a:avLst/>
            </a:prstGeom>
            <a:noFill/>
            <a:ln w="25400">
              <a:solidFill>
                <a:schemeClr val="tx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spc="300">
                <a:ea typeface="linea-basic-10" charset="0"/>
                <a:cs typeface="linea-basic-10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4356483" y="1464601"/>
              <a:ext cx="2741194" cy="2741192"/>
            </a:xfrm>
            <a:prstGeom prst="arc">
              <a:avLst>
                <a:gd name="adj1" fmla="val 16200000"/>
                <a:gd name="adj2" fmla="val 8491402"/>
              </a:avLst>
            </a:prstGeom>
            <a:ln w="25400">
              <a:solidFill>
                <a:schemeClr val="accent3"/>
              </a:solidFill>
            </a:ln>
            <a:effectLst>
              <a:glow rad="381000">
                <a:schemeClr val="accent1">
                  <a:satMod val="175000"/>
                  <a:alpha val="4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47785" y="2667150"/>
              <a:ext cx="1455233" cy="5632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600" dirty="0" smtClean="0">
                  <a:latin typeface="+mj-lt"/>
                  <a:ea typeface="Roboto Light" charset="0"/>
                  <a:cs typeface="Roboto Light" charset="0"/>
                </a:rPr>
                <a:t>45</a:t>
              </a:r>
              <a:r>
                <a:rPr lang="en-US" sz="3600" dirty="0">
                  <a:latin typeface="+mj-lt"/>
                  <a:ea typeface="Roboto Light" charset="0"/>
                  <a:cs typeface="Roboto Light" charset="0"/>
                </a:rPr>
                <a:t>5</a:t>
              </a:r>
              <a:r>
                <a:rPr lang="en-US" sz="3600" dirty="0" smtClean="0">
                  <a:latin typeface="+mj-lt"/>
                  <a:ea typeface="Roboto Light" charset="0"/>
                  <a:cs typeface="Roboto Light" charset="0"/>
                </a:rPr>
                <a:t>0</a:t>
              </a:r>
              <a:endParaRPr lang="en-US" sz="3600" dirty="0">
                <a:latin typeface="+mj-lt"/>
                <a:ea typeface="Roboto Light" charset="0"/>
                <a:cs typeface="Roboto Light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70087" y="3052827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Medium" charset="0"/>
                  <a:cs typeface="Roboto Medium" charset="0"/>
                </a:rPr>
                <a:t>Steps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Medium" charset="0"/>
                <a:cs typeface="Roboto Medium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70087" y="2376845"/>
              <a:ext cx="736070" cy="211596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Today</a:t>
              </a:r>
              <a:endPara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24104" y="2894652"/>
            <a:ext cx="205172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Medium" charset="0"/>
                <a:cs typeface="Roboto Medium" charset="0"/>
              </a:rPr>
              <a:t>PIE CHART 01</a:t>
            </a:r>
            <a:endParaRPr lang="en-US" sz="1000" dirty="0">
              <a:latin typeface="+mj-lt"/>
              <a:ea typeface="Roboto Medium" charset="0"/>
              <a:cs typeface="Roboto Medium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4103" y="3140873"/>
            <a:ext cx="2333987" cy="4924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Finance and Accounting Australia Post 219-241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Cleveland.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Roboto Light" charset="0"/>
              <a:cs typeface="Roboto Ligh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6420" y="1143734"/>
            <a:ext cx="2987356" cy="7201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smtClean="0">
                <a:latin typeface="+mj-lt"/>
                <a:ea typeface="Bebas Neue" charset="0"/>
                <a:cs typeface="Bebas Neue" charset="0"/>
              </a:rPr>
              <a:t>Pie Chart</a:t>
            </a:r>
            <a:endParaRPr lang="en-US" sz="4800" b="1" dirty="0">
              <a:latin typeface="+mj-lt"/>
              <a:ea typeface="Bebas Neue" charset="0"/>
              <a:cs typeface="Bebas Neue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4104" y="3936591"/>
            <a:ext cx="205172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Medium" charset="0"/>
                <a:cs typeface="Roboto Medium" charset="0"/>
              </a:rPr>
              <a:t>PIE CHART 02</a:t>
            </a:r>
            <a:endParaRPr lang="en-US" sz="1000" dirty="0">
              <a:latin typeface="+mj-lt"/>
              <a:ea typeface="Roboto Medium" charset="0"/>
              <a:cs typeface="Roboto Medium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4103" y="4182812"/>
            <a:ext cx="2333987" cy="4924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Finance and Accounting Australia Post 219-241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Cleveland.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Roboto Light" charset="0"/>
              <a:cs typeface="Roboto Ligh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4104" y="4981954"/>
            <a:ext cx="205172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Medium" charset="0"/>
                <a:cs typeface="Roboto Medium" charset="0"/>
              </a:rPr>
              <a:t>PIE CHART 03</a:t>
            </a:r>
            <a:endParaRPr lang="en-US" sz="1000" dirty="0">
              <a:latin typeface="+mj-lt"/>
              <a:ea typeface="Roboto Medium" charset="0"/>
              <a:cs typeface="Roboto Medium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4103" y="5228175"/>
            <a:ext cx="2333987" cy="4924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Finance and Accounting Australia Post 219-241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Cleveland.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Roboto Light" charset="0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2999678" y="2163646"/>
            <a:ext cx="8184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99678" y="1623412"/>
            <a:ext cx="4092498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00" dirty="0" smtClean="0">
                <a:ea typeface="Roboto Light" charset="0"/>
                <a:cs typeface="Roboto Light" charset="0"/>
              </a:rPr>
              <a:t>Web design services and consultancy</a:t>
            </a:r>
            <a:endParaRPr lang="en-US" sz="1100" dirty="0">
              <a:ea typeface="Roboto Light" charset="0"/>
              <a:cs typeface="Roboto Ligh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92176" y="1623412"/>
            <a:ext cx="409249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100" dirty="0" smtClean="0">
                <a:ea typeface="Roboto Medium" charset="0"/>
                <a:cs typeface="Roboto Medium" charset="0"/>
              </a:rPr>
              <a:t>$13,000.00</a:t>
            </a:r>
            <a:endParaRPr lang="en-US" sz="1100" dirty="0">
              <a:ea typeface="Roboto Medium" charset="0"/>
              <a:cs typeface="Roboto Medium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999678" y="1405050"/>
            <a:ext cx="8184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99678" y="1120588"/>
            <a:ext cx="409249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smtClean="0">
                <a:ea typeface="Roboto Light" charset="0"/>
                <a:cs typeface="Roboto Light" charset="0"/>
              </a:rPr>
              <a:t>Description</a:t>
            </a:r>
            <a:endParaRPr lang="en-US" sz="1000" dirty="0">
              <a:ea typeface="Roboto Light" charset="0"/>
              <a:cs typeface="Roboto Light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99678" y="2922242"/>
            <a:ext cx="8184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99678" y="2403996"/>
            <a:ext cx="4092498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00" dirty="0" smtClean="0">
                <a:ea typeface="Roboto Light" charset="0"/>
                <a:cs typeface="Roboto Light" charset="0"/>
              </a:rPr>
              <a:t>Hosting services / 24 months</a:t>
            </a:r>
            <a:endParaRPr lang="en-US" sz="1100" dirty="0">
              <a:ea typeface="Roboto Light" charset="0"/>
              <a:cs typeface="Roboto Ligh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176" y="2403996"/>
            <a:ext cx="409249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100" dirty="0" smtClean="0">
                <a:ea typeface="Roboto Medium" charset="0"/>
                <a:cs typeface="Roboto Medium" charset="0"/>
              </a:rPr>
              <a:t>$3,000.00</a:t>
            </a:r>
            <a:endParaRPr lang="en-US" sz="1100" dirty="0">
              <a:ea typeface="Roboto Medium" charset="0"/>
              <a:cs typeface="Roboto Medium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999678" y="3680838"/>
            <a:ext cx="8184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99678" y="3174370"/>
            <a:ext cx="4092498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00" dirty="0" smtClean="0">
                <a:ea typeface="Roboto Light" charset="0"/>
                <a:cs typeface="Roboto Light" charset="0"/>
              </a:rPr>
              <a:t>Minimal presentation </a:t>
            </a:r>
            <a:r>
              <a:rPr lang="en-US" sz="1100" dirty="0" err="1" smtClean="0">
                <a:ea typeface="Roboto Light" charset="0"/>
                <a:cs typeface="Roboto Light" charset="0"/>
              </a:rPr>
              <a:t>Tempalte</a:t>
            </a:r>
            <a:endParaRPr lang="en-US" sz="1100" dirty="0">
              <a:ea typeface="Roboto Light" charset="0"/>
              <a:cs typeface="Robo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176" y="3174370"/>
            <a:ext cx="4092498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100" dirty="0" smtClean="0">
                <a:ea typeface="Roboto Medium" charset="0"/>
                <a:cs typeface="Roboto Medium" charset="0"/>
              </a:rPr>
              <a:t>$5,000.00</a:t>
            </a:r>
            <a:endParaRPr lang="en-US" sz="1100" dirty="0">
              <a:ea typeface="Roboto Medium" charset="0"/>
              <a:cs typeface="Roboto Medium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092176" y="4450272"/>
            <a:ext cx="40924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92176" y="5262174"/>
            <a:ext cx="409249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0" y="3932901"/>
            <a:ext cx="2040674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100" dirty="0" smtClean="0">
                <a:ea typeface="Roboto Medium" charset="0"/>
                <a:cs typeface="Roboto Medium" charset="0"/>
              </a:rPr>
              <a:t>$21,000.00</a:t>
            </a:r>
            <a:endParaRPr lang="en-US" sz="1100" dirty="0">
              <a:ea typeface="Roboto Medium" charset="0"/>
              <a:cs typeface="Roboto Medium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41835" y="4713486"/>
            <a:ext cx="2642839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1100" i="1" dirty="0" smtClean="0">
                <a:ea typeface="Roboto" charset="0"/>
                <a:cs typeface="Roboto" charset="0"/>
              </a:rPr>
              <a:t>30% off</a:t>
            </a:r>
            <a:r>
              <a:rPr lang="en-US" sz="1100" dirty="0" smtClean="0">
                <a:ea typeface="Roboto Medium" charset="0"/>
                <a:cs typeface="Roboto Medium" charset="0"/>
              </a:rPr>
              <a:t> - $5,000.00</a:t>
            </a:r>
            <a:endParaRPr lang="en-US" sz="1100" dirty="0">
              <a:ea typeface="Roboto Medium" charset="0"/>
              <a:cs typeface="Roboto Medium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176" y="3972155"/>
            <a:ext cx="2051824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Light" charset="0"/>
                <a:cs typeface="Roboto Light" charset="0"/>
              </a:rPr>
              <a:t>Subtotal</a:t>
            </a:r>
            <a:endParaRPr lang="en-US" sz="1000" dirty="0">
              <a:latin typeface="+mj-lt"/>
              <a:ea typeface="Roboto Light" charset="0"/>
              <a:cs typeface="Roboto Ligh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2176" y="4738109"/>
            <a:ext cx="2051824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smtClean="0">
                <a:latin typeface="+mj-lt"/>
                <a:ea typeface="Roboto Light" charset="0"/>
                <a:cs typeface="Roboto Light" charset="0"/>
              </a:rPr>
              <a:t>Discount</a:t>
            </a:r>
            <a:endParaRPr lang="en-US" sz="1000" dirty="0">
              <a:latin typeface="+mj-lt"/>
              <a:ea typeface="Roboto Light" charset="0"/>
              <a:cs typeface="Roboto Ligh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92176" y="5594614"/>
            <a:ext cx="2051824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100" b="1" smtClean="0">
                <a:latin typeface="+mj-lt"/>
                <a:ea typeface="Roboto" charset="0"/>
                <a:cs typeface="Roboto" charset="0"/>
              </a:rPr>
              <a:t>Total</a:t>
            </a:r>
            <a:endParaRPr lang="en-US" sz="1100" b="1" dirty="0">
              <a:latin typeface="+mj-lt"/>
              <a:ea typeface="Roboto" charset="0"/>
              <a:cs typeface="Robot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41835" y="5518451"/>
            <a:ext cx="2642839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1"/>
                </a:solidFill>
                <a:latin typeface="+mj-lt"/>
                <a:ea typeface="Roboto Medium" charset="0"/>
                <a:cs typeface="Roboto Medium" charset="0"/>
              </a:rPr>
              <a:t>$16,000.</a:t>
            </a:r>
            <a:endParaRPr lang="en-US" dirty="0">
              <a:solidFill>
                <a:schemeClr val="accent1"/>
              </a:solidFill>
              <a:latin typeface="+mj-lt"/>
              <a:ea typeface="Roboto Medium" charset="0"/>
              <a:cs typeface="Roboto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25692" y="2039938"/>
            <a:ext cx="4403725" cy="1216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+mj-lt"/>
              </a:rPr>
              <a:t>Clean sample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chart</a:t>
            </a:r>
            <a:endParaRPr lang="en-US" dirty="0">
              <a:latin typeface="+mj-lt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936153" y="3323062"/>
            <a:ext cx="3659189" cy="1574485"/>
          </a:xfrm>
          <a:prstGeom prst="rect">
            <a:avLst/>
          </a:prstGeom>
        </p:spPr>
        <p:txBody>
          <a:bodyPr lIns="0" rIns="0"/>
          <a:lstStyle>
            <a:lvl1pPr marL="0" indent="0" algn="l" defTabSz="914318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18" rtl="0" eaLnBrk="1" latinLnBrk="0" hangingPunct="1">
              <a:lnSpc>
                <a:spcPct val="120000"/>
              </a:lnSpc>
              <a:spcBef>
                <a:spcPts val="499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318" rtl="0" eaLnBrk="1" latinLnBrk="0" hangingPunct="1">
              <a:lnSpc>
                <a:spcPct val="120000"/>
              </a:lnSpc>
              <a:spcBef>
                <a:spcPts val="499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318" rtl="0" eaLnBrk="1" latinLnBrk="0" hangingPunct="1">
              <a:lnSpc>
                <a:spcPct val="120000"/>
              </a:lnSpc>
              <a:spcBef>
                <a:spcPts val="499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318" rtl="0" eaLnBrk="1" latinLnBrk="0" hangingPunct="1">
              <a:lnSpc>
                <a:spcPct val="120000"/>
              </a:lnSpc>
              <a:spcBef>
                <a:spcPts val="499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alpha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374" indent="-228580" algn="l" defTabSz="914318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80" algn="l" defTabSz="914318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2" indent="-228580" algn="l" defTabSz="914318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0" indent="-228580" algn="l" defTabSz="914318" rtl="0" eaLnBrk="1" latinLnBrk="0" hangingPunct="1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5000"/>
              </a:lnSpc>
            </a:pPr>
            <a:r>
              <a:rPr lang="en-US" sz="1000" dirty="0" smtClean="0">
                <a:solidFill>
                  <a:schemeClr val="tx1">
                    <a:alpha val="80000"/>
                  </a:schemeClr>
                </a:solidFill>
                <a:ea typeface="Source Sans Pro" charset="0"/>
                <a:cs typeface="Source Sans Pro" charset="0"/>
              </a:rPr>
              <a:t>There are many variations of passages of Lorem Ipsum available, but the majority have suffered alteration in some form. </a:t>
            </a:r>
            <a:r>
              <a:rPr lang="en-US" sz="1000" dirty="0">
                <a:solidFill>
                  <a:schemeClr val="tx1">
                    <a:alpha val="80000"/>
                  </a:schemeClr>
                </a:solidFill>
                <a:ea typeface="Source Sans Pro" charset="0"/>
                <a:cs typeface="Source Sans Pro" charset="0"/>
              </a:rPr>
              <a:t>There are many variations of passages of Lorem Ipsum available, but the majority have suffered alteration in some form. </a:t>
            </a:r>
          </a:p>
          <a:p>
            <a:pPr>
              <a:lnSpc>
                <a:spcPct val="145000"/>
              </a:lnSpc>
            </a:pPr>
            <a:endParaRPr lang="en-US" sz="1000" dirty="0">
              <a:solidFill>
                <a:schemeClr val="tx1">
                  <a:alpha val="80000"/>
                </a:schemeClr>
              </a:solidFill>
              <a:ea typeface="Source Sans Pro" charset="0"/>
              <a:cs typeface="Source Sans Pro" charset="0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637391741"/>
              </p:ext>
            </p:extLst>
          </p:nvPr>
        </p:nvGraphicFramePr>
        <p:xfrm>
          <a:off x="5067300" y="1910056"/>
          <a:ext cx="6324599" cy="3482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80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8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8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8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8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8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8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8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6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8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8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8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8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8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8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53" y="-677528"/>
            <a:ext cx="2179780" cy="42582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23" y="1094122"/>
            <a:ext cx="2179780" cy="4258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977" y="-392322"/>
            <a:ext cx="2179780" cy="425827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971801" y="3989197"/>
            <a:ext cx="205172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Medium" charset="0"/>
                <a:cs typeface="Roboto Medium" charset="0"/>
              </a:rPr>
              <a:t>OPTION 01</a:t>
            </a:r>
            <a:endParaRPr lang="en-US" sz="1000" dirty="0">
              <a:latin typeface="+mj-lt"/>
              <a:ea typeface="Roboto Medium" charset="0"/>
              <a:cs typeface="Roboto Medium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71800" y="4235418"/>
            <a:ext cx="2219175" cy="4924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Finance and Accounting Australia Post 219-241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Cleveland.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Roboto Light" charset="0"/>
              <a:cs typeface="Roboto Ligh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1801" y="5031136"/>
            <a:ext cx="2051726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 smtClean="0">
                <a:latin typeface="+mj-lt"/>
                <a:ea typeface="Roboto Medium" charset="0"/>
                <a:cs typeface="Roboto Medium" charset="0"/>
              </a:rPr>
              <a:t>OPTION 02</a:t>
            </a:r>
            <a:endParaRPr lang="en-US" sz="1000" dirty="0">
              <a:latin typeface="+mj-lt"/>
              <a:ea typeface="Roboto Medium" charset="0"/>
              <a:cs typeface="Roboto Medium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1800" y="5277357"/>
            <a:ext cx="2219175" cy="49244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Finance and Accounting Australia Post 219-241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  <a:ea typeface="Roboto Light" charset="0"/>
                <a:cs typeface="Roboto Light" charset="0"/>
              </a:rPr>
              <a:t>Cleveland.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Roboto Light" charset="0"/>
              <a:cs typeface="Robo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28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3"/>
          <p:cNvSpPr>
            <a:spLocks/>
          </p:cNvSpPr>
          <p:nvPr/>
        </p:nvSpPr>
        <p:spPr bwMode="auto">
          <a:xfrm>
            <a:off x="2354436" y="2653767"/>
            <a:ext cx="1177828" cy="1800348"/>
          </a:xfrm>
          <a:custGeom>
            <a:avLst/>
            <a:gdLst>
              <a:gd name="T0" fmla="*/ 184 w 736"/>
              <a:gd name="T1" fmla="*/ 4 h 1125"/>
              <a:gd name="T2" fmla="*/ 255 w 736"/>
              <a:gd name="T3" fmla="*/ 32 h 1125"/>
              <a:gd name="T4" fmla="*/ 314 w 736"/>
              <a:gd name="T5" fmla="*/ 93 h 1125"/>
              <a:gd name="T6" fmla="*/ 349 w 736"/>
              <a:gd name="T7" fmla="*/ 198 h 1125"/>
              <a:gd name="T8" fmla="*/ 394 w 736"/>
              <a:gd name="T9" fmla="*/ 290 h 1125"/>
              <a:gd name="T10" fmla="*/ 430 w 736"/>
              <a:gd name="T11" fmla="*/ 367 h 1125"/>
              <a:gd name="T12" fmla="*/ 443 w 736"/>
              <a:gd name="T13" fmla="*/ 418 h 1125"/>
              <a:gd name="T14" fmla="*/ 472 w 736"/>
              <a:gd name="T15" fmla="*/ 374 h 1125"/>
              <a:gd name="T16" fmla="*/ 522 w 736"/>
              <a:gd name="T17" fmla="*/ 338 h 1125"/>
              <a:gd name="T18" fmla="*/ 563 w 736"/>
              <a:gd name="T19" fmla="*/ 275 h 1125"/>
              <a:gd name="T20" fmla="*/ 615 w 736"/>
              <a:gd name="T21" fmla="*/ 236 h 1125"/>
              <a:gd name="T22" fmla="*/ 670 w 736"/>
              <a:gd name="T23" fmla="*/ 234 h 1125"/>
              <a:gd name="T24" fmla="*/ 717 w 736"/>
              <a:gd name="T25" fmla="*/ 250 h 1125"/>
              <a:gd name="T26" fmla="*/ 736 w 736"/>
              <a:gd name="T27" fmla="*/ 261 h 1125"/>
              <a:gd name="T28" fmla="*/ 694 w 736"/>
              <a:gd name="T29" fmla="*/ 282 h 1125"/>
              <a:gd name="T30" fmla="*/ 651 w 736"/>
              <a:gd name="T31" fmla="*/ 329 h 1125"/>
              <a:gd name="T32" fmla="*/ 592 w 736"/>
              <a:gd name="T33" fmla="*/ 342 h 1125"/>
              <a:gd name="T34" fmla="*/ 545 w 736"/>
              <a:gd name="T35" fmla="*/ 341 h 1125"/>
              <a:gd name="T36" fmla="*/ 493 w 736"/>
              <a:gd name="T37" fmla="*/ 402 h 1125"/>
              <a:gd name="T38" fmla="*/ 468 w 736"/>
              <a:gd name="T39" fmla="*/ 506 h 1125"/>
              <a:gd name="T40" fmla="*/ 468 w 736"/>
              <a:gd name="T41" fmla="*/ 653 h 1125"/>
              <a:gd name="T42" fmla="*/ 488 w 736"/>
              <a:gd name="T43" fmla="*/ 784 h 1125"/>
              <a:gd name="T44" fmla="*/ 512 w 736"/>
              <a:gd name="T45" fmla="*/ 867 h 1125"/>
              <a:gd name="T46" fmla="*/ 544 w 736"/>
              <a:gd name="T47" fmla="*/ 924 h 1125"/>
              <a:gd name="T48" fmla="*/ 586 w 736"/>
              <a:gd name="T49" fmla="*/ 968 h 1125"/>
              <a:gd name="T50" fmla="*/ 605 w 736"/>
              <a:gd name="T51" fmla="*/ 987 h 1125"/>
              <a:gd name="T52" fmla="*/ 586 w 736"/>
              <a:gd name="T53" fmla="*/ 978 h 1125"/>
              <a:gd name="T54" fmla="*/ 531 w 736"/>
              <a:gd name="T55" fmla="*/ 943 h 1125"/>
              <a:gd name="T56" fmla="*/ 488 w 736"/>
              <a:gd name="T57" fmla="*/ 895 h 1125"/>
              <a:gd name="T58" fmla="*/ 474 w 736"/>
              <a:gd name="T59" fmla="*/ 863 h 1125"/>
              <a:gd name="T60" fmla="*/ 462 w 736"/>
              <a:gd name="T61" fmla="*/ 914 h 1125"/>
              <a:gd name="T62" fmla="*/ 466 w 736"/>
              <a:gd name="T63" fmla="*/ 990 h 1125"/>
              <a:gd name="T64" fmla="*/ 464 w 736"/>
              <a:gd name="T65" fmla="*/ 1051 h 1125"/>
              <a:gd name="T66" fmla="*/ 459 w 736"/>
              <a:gd name="T67" fmla="*/ 1052 h 1125"/>
              <a:gd name="T68" fmla="*/ 450 w 736"/>
              <a:gd name="T69" fmla="*/ 1004 h 1125"/>
              <a:gd name="T70" fmla="*/ 443 w 736"/>
              <a:gd name="T71" fmla="*/ 978 h 1125"/>
              <a:gd name="T72" fmla="*/ 429 w 736"/>
              <a:gd name="T73" fmla="*/ 939 h 1125"/>
              <a:gd name="T74" fmla="*/ 423 w 736"/>
              <a:gd name="T75" fmla="*/ 930 h 1125"/>
              <a:gd name="T76" fmla="*/ 410 w 736"/>
              <a:gd name="T77" fmla="*/ 961 h 1125"/>
              <a:gd name="T78" fmla="*/ 408 w 736"/>
              <a:gd name="T79" fmla="*/ 1006 h 1125"/>
              <a:gd name="T80" fmla="*/ 405 w 736"/>
              <a:gd name="T81" fmla="*/ 1070 h 1125"/>
              <a:gd name="T82" fmla="*/ 401 w 736"/>
              <a:gd name="T83" fmla="*/ 1121 h 1125"/>
              <a:gd name="T84" fmla="*/ 399 w 736"/>
              <a:gd name="T85" fmla="*/ 1116 h 1125"/>
              <a:gd name="T86" fmla="*/ 394 w 736"/>
              <a:gd name="T87" fmla="*/ 1061 h 1125"/>
              <a:gd name="T88" fmla="*/ 381 w 736"/>
              <a:gd name="T89" fmla="*/ 982 h 1125"/>
              <a:gd name="T90" fmla="*/ 381 w 736"/>
              <a:gd name="T91" fmla="*/ 933 h 1125"/>
              <a:gd name="T92" fmla="*/ 369 w 736"/>
              <a:gd name="T93" fmla="*/ 913 h 1125"/>
              <a:gd name="T94" fmla="*/ 314 w 736"/>
              <a:gd name="T95" fmla="*/ 965 h 1125"/>
              <a:gd name="T96" fmla="*/ 287 w 736"/>
              <a:gd name="T97" fmla="*/ 982 h 1125"/>
              <a:gd name="T98" fmla="*/ 369 w 736"/>
              <a:gd name="T99" fmla="*/ 859 h 1125"/>
              <a:gd name="T100" fmla="*/ 408 w 736"/>
              <a:gd name="T101" fmla="*/ 674 h 1125"/>
              <a:gd name="T102" fmla="*/ 413 w 736"/>
              <a:gd name="T103" fmla="*/ 504 h 1125"/>
              <a:gd name="T104" fmla="*/ 392 w 736"/>
              <a:gd name="T105" fmla="*/ 376 h 1125"/>
              <a:gd name="T106" fmla="*/ 362 w 736"/>
              <a:gd name="T107" fmla="*/ 287 h 1125"/>
              <a:gd name="T108" fmla="*/ 330 w 736"/>
              <a:gd name="T109" fmla="*/ 249 h 1125"/>
              <a:gd name="T110" fmla="*/ 258 w 736"/>
              <a:gd name="T111" fmla="*/ 239 h 1125"/>
              <a:gd name="T112" fmla="*/ 174 w 736"/>
              <a:gd name="T113" fmla="*/ 208 h 1125"/>
              <a:gd name="T114" fmla="*/ 104 w 736"/>
              <a:gd name="T115" fmla="*/ 150 h 1125"/>
              <a:gd name="T116" fmla="*/ 66 w 736"/>
              <a:gd name="T117" fmla="*/ 71 h 1125"/>
              <a:gd name="T118" fmla="*/ 16 w 736"/>
              <a:gd name="T119" fmla="*/ 29 h 1125"/>
              <a:gd name="T120" fmla="*/ 11 w 736"/>
              <a:gd name="T121" fmla="*/ 20 h 1125"/>
              <a:gd name="T122" fmla="*/ 50 w 736"/>
              <a:gd name="T123" fmla="*/ 9 h 1125"/>
              <a:gd name="T124" fmla="*/ 113 w 736"/>
              <a:gd name="T125" fmla="*/ 0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6" h="1125">
                <a:moveTo>
                  <a:pt x="136" y="0"/>
                </a:moveTo>
                <a:lnTo>
                  <a:pt x="159" y="1"/>
                </a:lnTo>
                <a:lnTo>
                  <a:pt x="184" y="4"/>
                </a:lnTo>
                <a:lnTo>
                  <a:pt x="209" y="10"/>
                </a:lnTo>
                <a:lnTo>
                  <a:pt x="232" y="19"/>
                </a:lnTo>
                <a:lnTo>
                  <a:pt x="255" y="32"/>
                </a:lnTo>
                <a:lnTo>
                  <a:pt x="277" y="48"/>
                </a:lnTo>
                <a:lnTo>
                  <a:pt x="296" y="68"/>
                </a:lnTo>
                <a:lnTo>
                  <a:pt x="314" y="93"/>
                </a:lnTo>
                <a:lnTo>
                  <a:pt x="328" y="122"/>
                </a:lnTo>
                <a:lnTo>
                  <a:pt x="340" y="157"/>
                </a:lnTo>
                <a:lnTo>
                  <a:pt x="349" y="198"/>
                </a:lnTo>
                <a:lnTo>
                  <a:pt x="353" y="245"/>
                </a:lnTo>
                <a:lnTo>
                  <a:pt x="375" y="266"/>
                </a:lnTo>
                <a:lnTo>
                  <a:pt x="394" y="290"/>
                </a:lnTo>
                <a:lnTo>
                  <a:pt x="408" y="316"/>
                </a:lnTo>
                <a:lnTo>
                  <a:pt x="420" y="342"/>
                </a:lnTo>
                <a:lnTo>
                  <a:pt x="430" y="367"/>
                </a:lnTo>
                <a:lnTo>
                  <a:pt x="436" y="389"/>
                </a:lnTo>
                <a:lnTo>
                  <a:pt x="440" y="406"/>
                </a:lnTo>
                <a:lnTo>
                  <a:pt x="443" y="418"/>
                </a:lnTo>
                <a:lnTo>
                  <a:pt x="443" y="422"/>
                </a:lnTo>
                <a:lnTo>
                  <a:pt x="456" y="394"/>
                </a:lnTo>
                <a:lnTo>
                  <a:pt x="472" y="374"/>
                </a:lnTo>
                <a:lnTo>
                  <a:pt x="488" y="358"/>
                </a:lnTo>
                <a:lnTo>
                  <a:pt x="504" y="346"/>
                </a:lnTo>
                <a:lnTo>
                  <a:pt x="522" y="338"/>
                </a:lnTo>
                <a:lnTo>
                  <a:pt x="536" y="333"/>
                </a:lnTo>
                <a:lnTo>
                  <a:pt x="548" y="300"/>
                </a:lnTo>
                <a:lnTo>
                  <a:pt x="563" y="275"/>
                </a:lnTo>
                <a:lnTo>
                  <a:pt x="579" y="258"/>
                </a:lnTo>
                <a:lnTo>
                  <a:pt x="596" y="245"/>
                </a:lnTo>
                <a:lnTo>
                  <a:pt x="615" y="236"/>
                </a:lnTo>
                <a:lnTo>
                  <a:pt x="634" y="233"/>
                </a:lnTo>
                <a:lnTo>
                  <a:pt x="653" y="233"/>
                </a:lnTo>
                <a:lnTo>
                  <a:pt x="670" y="234"/>
                </a:lnTo>
                <a:lnTo>
                  <a:pt x="688" y="239"/>
                </a:lnTo>
                <a:lnTo>
                  <a:pt x="704" y="245"/>
                </a:lnTo>
                <a:lnTo>
                  <a:pt x="717" y="250"/>
                </a:lnTo>
                <a:lnTo>
                  <a:pt x="727" y="255"/>
                </a:lnTo>
                <a:lnTo>
                  <a:pt x="733" y="259"/>
                </a:lnTo>
                <a:lnTo>
                  <a:pt x="736" y="261"/>
                </a:lnTo>
                <a:lnTo>
                  <a:pt x="723" y="263"/>
                </a:lnTo>
                <a:lnTo>
                  <a:pt x="708" y="271"/>
                </a:lnTo>
                <a:lnTo>
                  <a:pt x="694" y="282"/>
                </a:lnTo>
                <a:lnTo>
                  <a:pt x="681" y="301"/>
                </a:lnTo>
                <a:lnTo>
                  <a:pt x="667" y="317"/>
                </a:lnTo>
                <a:lnTo>
                  <a:pt x="651" y="329"/>
                </a:lnTo>
                <a:lnTo>
                  <a:pt x="633" y="336"/>
                </a:lnTo>
                <a:lnTo>
                  <a:pt x="612" y="341"/>
                </a:lnTo>
                <a:lnTo>
                  <a:pt x="592" y="342"/>
                </a:lnTo>
                <a:lnTo>
                  <a:pt x="573" y="343"/>
                </a:lnTo>
                <a:lnTo>
                  <a:pt x="557" y="342"/>
                </a:lnTo>
                <a:lnTo>
                  <a:pt x="545" y="341"/>
                </a:lnTo>
                <a:lnTo>
                  <a:pt x="522" y="358"/>
                </a:lnTo>
                <a:lnTo>
                  <a:pt x="506" y="378"/>
                </a:lnTo>
                <a:lnTo>
                  <a:pt x="493" y="402"/>
                </a:lnTo>
                <a:lnTo>
                  <a:pt x="483" y="428"/>
                </a:lnTo>
                <a:lnTo>
                  <a:pt x="474" y="457"/>
                </a:lnTo>
                <a:lnTo>
                  <a:pt x="468" y="506"/>
                </a:lnTo>
                <a:lnTo>
                  <a:pt x="465" y="556"/>
                </a:lnTo>
                <a:lnTo>
                  <a:pt x="465" y="605"/>
                </a:lnTo>
                <a:lnTo>
                  <a:pt x="468" y="653"/>
                </a:lnTo>
                <a:lnTo>
                  <a:pt x="474" y="700"/>
                </a:lnTo>
                <a:lnTo>
                  <a:pt x="481" y="744"/>
                </a:lnTo>
                <a:lnTo>
                  <a:pt x="488" y="784"/>
                </a:lnTo>
                <a:lnTo>
                  <a:pt x="497" y="818"/>
                </a:lnTo>
                <a:lnTo>
                  <a:pt x="504" y="847"/>
                </a:lnTo>
                <a:lnTo>
                  <a:pt x="512" y="867"/>
                </a:lnTo>
                <a:lnTo>
                  <a:pt x="519" y="886"/>
                </a:lnTo>
                <a:lnTo>
                  <a:pt x="531" y="905"/>
                </a:lnTo>
                <a:lnTo>
                  <a:pt x="544" y="924"/>
                </a:lnTo>
                <a:lnTo>
                  <a:pt x="558" y="940"/>
                </a:lnTo>
                <a:lnTo>
                  <a:pt x="573" y="955"/>
                </a:lnTo>
                <a:lnTo>
                  <a:pt x="586" y="968"/>
                </a:lnTo>
                <a:lnTo>
                  <a:pt x="596" y="978"/>
                </a:lnTo>
                <a:lnTo>
                  <a:pt x="603" y="984"/>
                </a:lnTo>
                <a:lnTo>
                  <a:pt x="605" y="987"/>
                </a:lnTo>
                <a:lnTo>
                  <a:pt x="603" y="985"/>
                </a:lnTo>
                <a:lnTo>
                  <a:pt x="598" y="982"/>
                </a:lnTo>
                <a:lnTo>
                  <a:pt x="586" y="978"/>
                </a:lnTo>
                <a:lnTo>
                  <a:pt x="571" y="971"/>
                </a:lnTo>
                <a:lnTo>
                  <a:pt x="554" y="959"/>
                </a:lnTo>
                <a:lnTo>
                  <a:pt x="531" y="943"/>
                </a:lnTo>
                <a:lnTo>
                  <a:pt x="510" y="926"/>
                </a:lnTo>
                <a:lnTo>
                  <a:pt x="497" y="910"/>
                </a:lnTo>
                <a:lnTo>
                  <a:pt x="488" y="895"/>
                </a:lnTo>
                <a:lnTo>
                  <a:pt x="483" y="882"/>
                </a:lnTo>
                <a:lnTo>
                  <a:pt x="478" y="872"/>
                </a:lnTo>
                <a:lnTo>
                  <a:pt x="474" y="863"/>
                </a:lnTo>
                <a:lnTo>
                  <a:pt x="469" y="875"/>
                </a:lnTo>
                <a:lnTo>
                  <a:pt x="465" y="892"/>
                </a:lnTo>
                <a:lnTo>
                  <a:pt x="462" y="914"/>
                </a:lnTo>
                <a:lnTo>
                  <a:pt x="461" y="939"/>
                </a:lnTo>
                <a:lnTo>
                  <a:pt x="464" y="966"/>
                </a:lnTo>
                <a:lnTo>
                  <a:pt x="466" y="990"/>
                </a:lnTo>
                <a:lnTo>
                  <a:pt x="466" y="1013"/>
                </a:lnTo>
                <a:lnTo>
                  <a:pt x="465" y="1033"/>
                </a:lnTo>
                <a:lnTo>
                  <a:pt x="464" y="1051"/>
                </a:lnTo>
                <a:lnTo>
                  <a:pt x="461" y="1064"/>
                </a:lnTo>
                <a:lnTo>
                  <a:pt x="461" y="1068"/>
                </a:lnTo>
                <a:lnTo>
                  <a:pt x="459" y="1052"/>
                </a:lnTo>
                <a:lnTo>
                  <a:pt x="456" y="1036"/>
                </a:lnTo>
                <a:lnTo>
                  <a:pt x="453" y="1019"/>
                </a:lnTo>
                <a:lnTo>
                  <a:pt x="450" y="1004"/>
                </a:lnTo>
                <a:lnTo>
                  <a:pt x="448" y="994"/>
                </a:lnTo>
                <a:lnTo>
                  <a:pt x="446" y="990"/>
                </a:lnTo>
                <a:lnTo>
                  <a:pt x="443" y="978"/>
                </a:lnTo>
                <a:lnTo>
                  <a:pt x="439" y="965"/>
                </a:lnTo>
                <a:lnTo>
                  <a:pt x="433" y="950"/>
                </a:lnTo>
                <a:lnTo>
                  <a:pt x="429" y="939"/>
                </a:lnTo>
                <a:lnTo>
                  <a:pt x="426" y="930"/>
                </a:lnTo>
                <a:lnTo>
                  <a:pt x="424" y="927"/>
                </a:lnTo>
                <a:lnTo>
                  <a:pt x="423" y="930"/>
                </a:lnTo>
                <a:lnTo>
                  <a:pt x="418" y="937"/>
                </a:lnTo>
                <a:lnTo>
                  <a:pt x="414" y="947"/>
                </a:lnTo>
                <a:lnTo>
                  <a:pt x="410" y="961"/>
                </a:lnTo>
                <a:lnTo>
                  <a:pt x="407" y="975"/>
                </a:lnTo>
                <a:lnTo>
                  <a:pt x="408" y="991"/>
                </a:lnTo>
                <a:lnTo>
                  <a:pt x="408" y="1006"/>
                </a:lnTo>
                <a:lnTo>
                  <a:pt x="408" y="1026"/>
                </a:lnTo>
                <a:lnTo>
                  <a:pt x="407" y="1048"/>
                </a:lnTo>
                <a:lnTo>
                  <a:pt x="405" y="1070"/>
                </a:lnTo>
                <a:lnTo>
                  <a:pt x="404" y="1090"/>
                </a:lnTo>
                <a:lnTo>
                  <a:pt x="402" y="1109"/>
                </a:lnTo>
                <a:lnTo>
                  <a:pt x="401" y="1121"/>
                </a:lnTo>
                <a:lnTo>
                  <a:pt x="401" y="1125"/>
                </a:lnTo>
                <a:lnTo>
                  <a:pt x="401" y="1122"/>
                </a:lnTo>
                <a:lnTo>
                  <a:pt x="399" y="1116"/>
                </a:lnTo>
                <a:lnTo>
                  <a:pt x="399" y="1103"/>
                </a:lnTo>
                <a:lnTo>
                  <a:pt x="397" y="1086"/>
                </a:lnTo>
                <a:lnTo>
                  <a:pt x="394" y="1061"/>
                </a:lnTo>
                <a:lnTo>
                  <a:pt x="388" y="1029"/>
                </a:lnTo>
                <a:lnTo>
                  <a:pt x="383" y="1003"/>
                </a:lnTo>
                <a:lnTo>
                  <a:pt x="381" y="982"/>
                </a:lnTo>
                <a:lnTo>
                  <a:pt x="379" y="966"/>
                </a:lnTo>
                <a:lnTo>
                  <a:pt x="379" y="950"/>
                </a:lnTo>
                <a:lnTo>
                  <a:pt x="381" y="933"/>
                </a:lnTo>
                <a:lnTo>
                  <a:pt x="383" y="913"/>
                </a:lnTo>
                <a:lnTo>
                  <a:pt x="388" y="886"/>
                </a:lnTo>
                <a:lnTo>
                  <a:pt x="369" y="913"/>
                </a:lnTo>
                <a:lnTo>
                  <a:pt x="350" y="934"/>
                </a:lnTo>
                <a:lnTo>
                  <a:pt x="331" y="952"/>
                </a:lnTo>
                <a:lnTo>
                  <a:pt x="314" y="965"/>
                </a:lnTo>
                <a:lnTo>
                  <a:pt x="300" y="975"/>
                </a:lnTo>
                <a:lnTo>
                  <a:pt x="290" y="981"/>
                </a:lnTo>
                <a:lnTo>
                  <a:pt x="287" y="982"/>
                </a:lnTo>
                <a:lnTo>
                  <a:pt x="318" y="947"/>
                </a:lnTo>
                <a:lnTo>
                  <a:pt x="347" y="907"/>
                </a:lnTo>
                <a:lnTo>
                  <a:pt x="369" y="859"/>
                </a:lnTo>
                <a:lnTo>
                  <a:pt x="385" y="811"/>
                </a:lnTo>
                <a:lnTo>
                  <a:pt x="399" y="739"/>
                </a:lnTo>
                <a:lnTo>
                  <a:pt x="408" y="674"/>
                </a:lnTo>
                <a:lnTo>
                  <a:pt x="413" y="613"/>
                </a:lnTo>
                <a:lnTo>
                  <a:pt x="414" y="556"/>
                </a:lnTo>
                <a:lnTo>
                  <a:pt x="413" y="504"/>
                </a:lnTo>
                <a:lnTo>
                  <a:pt x="407" y="457"/>
                </a:lnTo>
                <a:lnTo>
                  <a:pt x="401" y="413"/>
                </a:lnTo>
                <a:lnTo>
                  <a:pt x="392" y="376"/>
                </a:lnTo>
                <a:lnTo>
                  <a:pt x="382" y="342"/>
                </a:lnTo>
                <a:lnTo>
                  <a:pt x="372" y="311"/>
                </a:lnTo>
                <a:lnTo>
                  <a:pt x="362" y="287"/>
                </a:lnTo>
                <a:lnTo>
                  <a:pt x="351" y="266"/>
                </a:lnTo>
                <a:lnTo>
                  <a:pt x="344" y="250"/>
                </a:lnTo>
                <a:lnTo>
                  <a:pt x="330" y="249"/>
                </a:lnTo>
                <a:lnTo>
                  <a:pt x="309" y="247"/>
                </a:lnTo>
                <a:lnTo>
                  <a:pt x="286" y="243"/>
                </a:lnTo>
                <a:lnTo>
                  <a:pt x="258" y="239"/>
                </a:lnTo>
                <a:lnTo>
                  <a:pt x="231" y="231"/>
                </a:lnTo>
                <a:lnTo>
                  <a:pt x="201" y="221"/>
                </a:lnTo>
                <a:lnTo>
                  <a:pt x="174" y="208"/>
                </a:lnTo>
                <a:lnTo>
                  <a:pt x="148" y="194"/>
                </a:lnTo>
                <a:lnTo>
                  <a:pt x="124" y="173"/>
                </a:lnTo>
                <a:lnTo>
                  <a:pt x="104" y="150"/>
                </a:lnTo>
                <a:lnTo>
                  <a:pt x="91" y="124"/>
                </a:lnTo>
                <a:lnTo>
                  <a:pt x="81" y="95"/>
                </a:lnTo>
                <a:lnTo>
                  <a:pt x="66" y="71"/>
                </a:lnTo>
                <a:lnTo>
                  <a:pt x="50" y="52"/>
                </a:lnTo>
                <a:lnTo>
                  <a:pt x="34" y="39"/>
                </a:lnTo>
                <a:lnTo>
                  <a:pt x="16" y="29"/>
                </a:lnTo>
                <a:lnTo>
                  <a:pt x="0" y="25"/>
                </a:lnTo>
                <a:lnTo>
                  <a:pt x="3" y="23"/>
                </a:lnTo>
                <a:lnTo>
                  <a:pt x="11" y="20"/>
                </a:lnTo>
                <a:lnTo>
                  <a:pt x="21" y="18"/>
                </a:lnTo>
                <a:lnTo>
                  <a:pt x="34" y="13"/>
                </a:lnTo>
                <a:lnTo>
                  <a:pt x="50" y="9"/>
                </a:lnTo>
                <a:lnTo>
                  <a:pt x="69" y="6"/>
                </a:lnTo>
                <a:lnTo>
                  <a:pt x="89" y="3"/>
                </a:lnTo>
                <a:lnTo>
                  <a:pt x="113" y="0"/>
                </a:lnTo>
                <a:lnTo>
                  <a:pt x="13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" name="Freeform 54"/>
          <p:cNvSpPr>
            <a:spLocks/>
          </p:cNvSpPr>
          <p:nvPr/>
        </p:nvSpPr>
        <p:spPr bwMode="auto">
          <a:xfrm>
            <a:off x="4527310" y="2485809"/>
            <a:ext cx="1012996" cy="1958779"/>
          </a:xfrm>
          <a:custGeom>
            <a:avLst/>
            <a:gdLst>
              <a:gd name="T0" fmla="*/ 194 w 633"/>
              <a:gd name="T1" fmla="*/ 12 h 1224"/>
              <a:gd name="T2" fmla="*/ 304 w 633"/>
              <a:gd name="T3" fmla="*/ 76 h 1224"/>
              <a:gd name="T4" fmla="*/ 351 w 633"/>
              <a:gd name="T5" fmla="*/ 236 h 1224"/>
              <a:gd name="T6" fmla="*/ 379 w 633"/>
              <a:gd name="T7" fmla="*/ 480 h 1224"/>
              <a:gd name="T8" fmla="*/ 393 w 633"/>
              <a:gd name="T9" fmla="*/ 537 h 1224"/>
              <a:gd name="T10" fmla="*/ 462 w 633"/>
              <a:gd name="T11" fmla="*/ 440 h 1224"/>
              <a:gd name="T12" fmla="*/ 552 w 633"/>
              <a:gd name="T13" fmla="*/ 399 h 1224"/>
              <a:gd name="T14" fmla="*/ 625 w 633"/>
              <a:gd name="T15" fmla="*/ 421 h 1224"/>
              <a:gd name="T16" fmla="*/ 591 w 633"/>
              <a:gd name="T17" fmla="*/ 448 h 1224"/>
              <a:gd name="T18" fmla="*/ 507 w 633"/>
              <a:gd name="T19" fmla="*/ 507 h 1224"/>
              <a:gd name="T20" fmla="*/ 424 w 633"/>
              <a:gd name="T21" fmla="*/ 534 h 1224"/>
              <a:gd name="T22" fmla="*/ 408 w 633"/>
              <a:gd name="T23" fmla="*/ 715 h 1224"/>
              <a:gd name="T24" fmla="*/ 425 w 633"/>
              <a:gd name="T25" fmla="*/ 881 h 1224"/>
              <a:gd name="T26" fmla="*/ 569 w 633"/>
              <a:gd name="T27" fmla="*/ 977 h 1224"/>
              <a:gd name="T28" fmla="*/ 594 w 633"/>
              <a:gd name="T29" fmla="*/ 1019 h 1224"/>
              <a:gd name="T30" fmla="*/ 513 w 633"/>
              <a:gd name="T31" fmla="*/ 959 h 1224"/>
              <a:gd name="T32" fmla="*/ 501 w 633"/>
              <a:gd name="T33" fmla="*/ 972 h 1224"/>
              <a:gd name="T34" fmla="*/ 558 w 633"/>
              <a:gd name="T35" fmla="*/ 1108 h 1224"/>
              <a:gd name="T36" fmla="*/ 537 w 633"/>
              <a:gd name="T37" fmla="*/ 1179 h 1224"/>
              <a:gd name="T38" fmla="*/ 521 w 633"/>
              <a:gd name="T39" fmla="*/ 1068 h 1224"/>
              <a:gd name="T40" fmla="*/ 456 w 633"/>
              <a:gd name="T41" fmla="*/ 1000 h 1224"/>
              <a:gd name="T42" fmla="*/ 447 w 633"/>
              <a:gd name="T43" fmla="*/ 1065 h 1224"/>
              <a:gd name="T44" fmla="*/ 486 w 633"/>
              <a:gd name="T45" fmla="*/ 1144 h 1224"/>
              <a:gd name="T46" fmla="*/ 427 w 633"/>
              <a:gd name="T47" fmla="*/ 1086 h 1224"/>
              <a:gd name="T48" fmla="*/ 400 w 633"/>
              <a:gd name="T49" fmla="*/ 977 h 1224"/>
              <a:gd name="T50" fmla="*/ 370 w 633"/>
              <a:gd name="T51" fmla="*/ 965 h 1224"/>
              <a:gd name="T52" fmla="*/ 390 w 633"/>
              <a:gd name="T53" fmla="*/ 1096 h 1224"/>
              <a:gd name="T54" fmla="*/ 411 w 633"/>
              <a:gd name="T55" fmla="*/ 1199 h 1224"/>
              <a:gd name="T56" fmla="*/ 395 w 633"/>
              <a:gd name="T57" fmla="*/ 1189 h 1224"/>
              <a:gd name="T58" fmla="*/ 346 w 633"/>
              <a:gd name="T59" fmla="*/ 1102 h 1224"/>
              <a:gd name="T60" fmla="*/ 313 w 633"/>
              <a:gd name="T61" fmla="*/ 1109 h 1224"/>
              <a:gd name="T62" fmla="*/ 317 w 633"/>
              <a:gd name="T63" fmla="*/ 1208 h 1224"/>
              <a:gd name="T64" fmla="*/ 282 w 633"/>
              <a:gd name="T65" fmla="*/ 1134 h 1224"/>
              <a:gd name="T66" fmla="*/ 314 w 633"/>
              <a:gd name="T67" fmla="*/ 1010 h 1224"/>
              <a:gd name="T68" fmla="*/ 301 w 633"/>
              <a:gd name="T69" fmla="*/ 974 h 1224"/>
              <a:gd name="T70" fmla="*/ 250 w 633"/>
              <a:gd name="T71" fmla="*/ 1105 h 1224"/>
              <a:gd name="T72" fmla="*/ 205 w 633"/>
              <a:gd name="T73" fmla="*/ 1183 h 1224"/>
              <a:gd name="T74" fmla="*/ 202 w 633"/>
              <a:gd name="T75" fmla="*/ 1172 h 1224"/>
              <a:gd name="T76" fmla="*/ 230 w 633"/>
              <a:gd name="T77" fmla="*/ 1041 h 1224"/>
              <a:gd name="T78" fmla="*/ 250 w 633"/>
              <a:gd name="T79" fmla="*/ 961 h 1224"/>
              <a:gd name="T80" fmla="*/ 138 w 633"/>
              <a:gd name="T81" fmla="*/ 1029 h 1224"/>
              <a:gd name="T82" fmla="*/ 125 w 633"/>
              <a:gd name="T83" fmla="*/ 1074 h 1224"/>
              <a:gd name="T84" fmla="*/ 159 w 633"/>
              <a:gd name="T85" fmla="*/ 966 h 1224"/>
              <a:gd name="T86" fmla="*/ 269 w 633"/>
              <a:gd name="T87" fmla="*/ 905 h 1224"/>
              <a:gd name="T88" fmla="*/ 330 w 633"/>
              <a:gd name="T89" fmla="*/ 767 h 1224"/>
              <a:gd name="T90" fmla="*/ 320 w 633"/>
              <a:gd name="T91" fmla="*/ 562 h 1224"/>
              <a:gd name="T92" fmla="*/ 265 w 633"/>
              <a:gd name="T93" fmla="*/ 456 h 1224"/>
              <a:gd name="T94" fmla="*/ 210 w 633"/>
              <a:gd name="T95" fmla="*/ 426 h 1224"/>
              <a:gd name="T96" fmla="*/ 108 w 633"/>
              <a:gd name="T97" fmla="*/ 405 h 1224"/>
              <a:gd name="T98" fmla="*/ 38 w 633"/>
              <a:gd name="T99" fmla="*/ 322 h 1224"/>
              <a:gd name="T100" fmla="*/ 9 w 633"/>
              <a:gd name="T101" fmla="*/ 296 h 1224"/>
              <a:gd name="T102" fmla="*/ 84 w 633"/>
              <a:gd name="T103" fmla="*/ 278 h 1224"/>
              <a:gd name="T104" fmla="*/ 182 w 633"/>
              <a:gd name="T105" fmla="*/ 310 h 1224"/>
              <a:gd name="T106" fmla="*/ 255 w 633"/>
              <a:gd name="T107" fmla="*/ 429 h 1224"/>
              <a:gd name="T108" fmla="*/ 332 w 633"/>
              <a:gd name="T109" fmla="*/ 504 h 1224"/>
              <a:gd name="T110" fmla="*/ 333 w 633"/>
              <a:gd name="T111" fmla="*/ 384 h 1224"/>
              <a:gd name="T112" fmla="*/ 278 w 633"/>
              <a:gd name="T113" fmla="*/ 279 h 1224"/>
              <a:gd name="T114" fmla="*/ 154 w 633"/>
              <a:gd name="T115" fmla="*/ 199 h 1224"/>
              <a:gd name="T116" fmla="*/ 102 w 633"/>
              <a:gd name="T117" fmla="*/ 64 h 1224"/>
              <a:gd name="T118" fmla="*/ 51 w 633"/>
              <a:gd name="T119" fmla="*/ 3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3" h="1224">
                <a:moveTo>
                  <a:pt x="103" y="0"/>
                </a:moveTo>
                <a:lnTo>
                  <a:pt x="124" y="2"/>
                </a:lnTo>
                <a:lnTo>
                  <a:pt x="145" y="3"/>
                </a:lnTo>
                <a:lnTo>
                  <a:pt x="169" y="6"/>
                </a:lnTo>
                <a:lnTo>
                  <a:pt x="194" y="12"/>
                </a:lnTo>
                <a:lnTo>
                  <a:pt x="217" y="19"/>
                </a:lnTo>
                <a:lnTo>
                  <a:pt x="240" y="29"/>
                </a:lnTo>
                <a:lnTo>
                  <a:pt x="263" y="41"/>
                </a:lnTo>
                <a:lnTo>
                  <a:pt x="285" y="57"/>
                </a:lnTo>
                <a:lnTo>
                  <a:pt x="304" y="76"/>
                </a:lnTo>
                <a:lnTo>
                  <a:pt x="320" y="99"/>
                </a:lnTo>
                <a:lnTo>
                  <a:pt x="335" y="127"/>
                </a:lnTo>
                <a:lnTo>
                  <a:pt x="345" y="159"/>
                </a:lnTo>
                <a:lnTo>
                  <a:pt x="349" y="195"/>
                </a:lnTo>
                <a:lnTo>
                  <a:pt x="351" y="236"/>
                </a:lnTo>
                <a:lnTo>
                  <a:pt x="346" y="282"/>
                </a:lnTo>
                <a:lnTo>
                  <a:pt x="358" y="342"/>
                </a:lnTo>
                <a:lnTo>
                  <a:pt x="367" y="396"/>
                </a:lnTo>
                <a:lnTo>
                  <a:pt x="373" y="442"/>
                </a:lnTo>
                <a:lnTo>
                  <a:pt x="379" y="480"/>
                </a:lnTo>
                <a:lnTo>
                  <a:pt x="381" y="512"/>
                </a:lnTo>
                <a:lnTo>
                  <a:pt x="384" y="534"/>
                </a:lnTo>
                <a:lnTo>
                  <a:pt x="384" y="549"/>
                </a:lnTo>
                <a:lnTo>
                  <a:pt x="384" y="553"/>
                </a:lnTo>
                <a:lnTo>
                  <a:pt x="393" y="537"/>
                </a:lnTo>
                <a:lnTo>
                  <a:pt x="405" y="523"/>
                </a:lnTo>
                <a:lnTo>
                  <a:pt x="419" y="508"/>
                </a:lnTo>
                <a:lnTo>
                  <a:pt x="435" y="495"/>
                </a:lnTo>
                <a:lnTo>
                  <a:pt x="447" y="463"/>
                </a:lnTo>
                <a:lnTo>
                  <a:pt x="462" y="440"/>
                </a:lnTo>
                <a:lnTo>
                  <a:pt x="478" y="421"/>
                </a:lnTo>
                <a:lnTo>
                  <a:pt x="495" y="409"/>
                </a:lnTo>
                <a:lnTo>
                  <a:pt x="514" y="402"/>
                </a:lnTo>
                <a:lnTo>
                  <a:pt x="533" y="399"/>
                </a:lnTo>
                <a:lnTo>
                  <a:pt x="552" y="399"/>
                </a:lnTo>
                <a:lnTo>
                  <a:pt x="569" y="400"/>
                </a:lnTo>
                <a:lnTo>
                  <a:pt x="587" y="405"/>
                </a:lnTo>
                <a:lnTo>
                  <a:pt x="603" y="410"/>
                </a:lnTo>
                <a:lnTo>
                  <a:pt x="614" y="416"/>
                </a:lnTo>
                <a:lnTo>
                  <a:pt x="625" y="421"/>
                </a:lnTo>
                <a:lnTo>
                  <a:pt x="632" y="425"/>
                </a:lnTo>
                <a:lnTo>
                  <a:pt x="633" y="426"/>
                </a:lnTo>
                <a:lnTo>
                  <a:pt x="620" y="428"/>
                </a:lnTo>
                <a:lnTo>
                  <a:pt x="606" y="435"/>
                </a:lnTo>
                <a:lnTo>
                  <a:pt x="591" y="448"/>
                </a:lnTo>
                <a:lnTo>
                  <a:pt x="578" y="467"/>
                </a:lnTo>
                <a:lnTo>
                  <a:pt x="565" y="483"/>
                </a:lnTo>
                <a:lnTo>
                  <a:pt x="547" y="495"/>
                </a:lnTo>
                <a:lnTo>
                  <a:pt x="527" y="502"/>
                </a:lnTo>
                <a:lnTo>
                  <a:pt x="507" y="507"/>
                </a:lnTo>
                <a:lnTo>
                  <a:pt x="485" y="508"/>
                </a:lnTo>
                <a:lnTo>
                  <a:pt x="466" y="508"/>
                </a:lnTo>
                <a:lnTo>
                  <a:pt x="450" y="507"/>
                </a:lnTo>
                <a:lnTo>
                  <a:pt x="438" y="507"/>
                </a:lnTo>
                <a:lnTo>
                  <a:pt x="424" y="534"/>
                </a:lnTo>
                <a:lnTo>
                  <a:pt x="413" y="566"/>
                </a:lnTo>
                <a:lnTo>
                  <a:pt x="408" y="601"/>
                </a:lnTo>
                <a:lnTo>
                  <a:pt x="405" y="639"/>
                </a:lnTo>
                <a:lnTo>
                  <a:pt x="405" y="677"/>
                </a:lnTo>
                <a:lnTo>
                  <a:pt x="408" y="715"/>
                </a:lnTo>
                <a:lnTo>
                  <a:pt x="411" y="751"/>
                </a:lnTo>
                <a:lnTo>
                  <a:pt x="415" y="787"/>
                </a:lnTo>
                <a:lnTo>
                  <a:pt x="419" y="822"/>
                </a:lnTo>
                <a:lnTo>
                  <a:pt x="422" y="853"/>
                </a:lnTo>
                <a:lnTo>
                  <a:pt x="425" y="881"/>
                </a:lnTo>
                <a:lnTo>
                  <a:pt x="469" y="902"/>
                </a:lnTo>
                <a:lnTo>
                  <a:pt x="504" y="923"/>
                </a:lnTo>
                <a:lnTo>
                  <a:pt x="531" y="943"/>
                </a:lnTo>
                <a:lnTo>
                  <a:pt x="553" y="961"/>
                </a:lnTo>
                <a:lnTo>
                  <a:pt x="569" y="977"/>
                </a:lnTo>
                <a:lnTo>
                  <a:pt x="580" y="991"/>
                </a:lnTo>
                <a:lnTo>
                  <a:pt x="587" y="1003"/>
                </a:lnTo>
                <a:lnTo>
                  <a:pt x="591" y="1012"/>
                </a:lnTo>
                <a:lnTo>
                  <a:pt x="593" y="1016"/>
                </a:lnTo>
                <a:lnTo>
                  <a:pt x="594" y="1019"/>
                </a:lnTo>
                <a:lnTo>
                  <a:pt x="582" y="1004"/>
                </a:lnTo>
                <a:lnTo>
                  <a:pt x="568" y="990"/>
                </a:lnTo>
                <a:lnTo>
                  <a:pt x="550" y="978"/>
                </a:lnTo>
                <a:lnTo>
                  <a:pt x="531" y="968"/>
                </a:lnTo>
                <a:lnTo>
                  <a:pt x="513" y="959"/>
                </a:lnTo>
                <a:lnTo>
                  <a:pt x="495" y="952"/>
                </a:lnTo>
                <a:lnTo>
                  <a:pt x="480" y="946"/>
                </a:lnTo>
                <a:lnTo>
                  <a:pt x="472" y="943"/>
                </a:lnTo>
                <a:lnTo>
                  <a:pt x="467" y="942"/>
                </a:lnTo>
                <a:lnTo>
                  <a:pt x="501" y="972"/>
                </a:lnTo>
                <a:lnTo>
                  <a:pt x="526" y="1003"/>
                </a:lnTo>
                <a:lnTo>
                  <a:pt x="542" y="1030"/>
                </a:lnTo>
                <a:lnTo>
                  <a:pt x="552" y="1058"/>
                </a:lnTo>
                <a:lnTo>
                  <a:pt x="558" y="1084"/>
                </a:lnTo>
                <a:lnTo>
                  <a:pt x="558" y="1108"/>
                </a:lnTo>
                <a:lnTo>
                  <a:pt x="555" y="1128"/>
                </a:lnTo>
                <a:lnTo>
                  <a:pt x="550" y="1145"/>
                </a:lnTo>
                <a:lnTo>
                  <a:pt x="546" y="1160"/>
                </a:lnTo>
                <a:lnTo>
                  <a:pt x="540" y="1172"/>
                </a:lnTo>
                <a:lnTo>
                  <a:pt x="537" y="1179"/>
                </a:lnTo>
                <a:lnTo>
                  <a:pt x="536" y="1180"/>
                </a:lnTo>
                <a:lnTo>
                  <a:pt x="539" y="1147"/>
                </a:lnTo>
                <a:lnTo>
                  <a:pt x="537" y="1118"/>
                </a:lnTo>
                <a:lnTo>
                  <a:pt x="531" y="1092"/>
                </a:lnTo>
                <a:lnTo>
                  <a:pt x="521" y="1068"/>
                </a:lnTo>
                <a:lnTo>
                  <a:pt x="508" y="1048"/>
                </a:lnTo>
                <a:lnTo>
                  <a:pt x="494" y="1030"/>
                </a:lnTo>
                <a:lnTo>
                  <a:pt x="480" y="1017"/>
                </a:lnTo>
                <a:lnTo>
                  <a:pt x="467" y="1007"/>
                </a:lnTo>
                <a:lnTo>
                  <a:pt x="456" y="1000"/>
                </a:lnTo>
                <a:lnTo>
                  <a:pt x="448" y="996"/>
                </a:lnTo>
                <a:lnTo>
                  <a:pt x="447" y="994"/>
                </a:lnTo>
                <a:lnTo>
                  <a:pt x="441" y="1017"/>
                </a:lnTo>
                <a:lnTo>
                  <a:pt x="441" y="1042"/>
                </a:lnTo>
                <a:lnTo>
                  <a:pt x="447" y="1065"/>
                </a:lnTo>
                <a:lnTo>
                  <a:pt x="454" y="1087"/>
                </a:lnTo>
                <a:lnTo>
                  <a:pt x="463" y="1106"/>
                </a:lnTo>
                <a:lnTo>
                  <a:pt x="473" y="1124"/>
                </a:lnTo>
                <a:lnTo>
                  <a:pt x="480" y="1135"/>
                </a:lnTo>
                <a:lnTo>
                  <a:pt x="486" y="1144"/>
                </a:lnTo>
                <a:lnTo>
                  <a:pt x="489" y="1147"/>
                </a:lnTo>
                <a:lnTo>
                  <a:pt x="463" y="1131"/>
                </a:lnTo>
                <a:lnTo>
                  <a:pt x="446" y="1116"/>
                </a:lnTo>
                <a:lnTo>
                  <a:pt x="434" y="1102"/>
                </a:lnTo>
                <a:lnTo>
                  <a:pt x="427" y="1086"/>
                </a:lnTo>
                <a:lnTo>
                  <a:pt x="421" y="1068"/>
                </a:lnTo>
                <a:lnTo>
                  <a:pt x="418" y="1048"/>
                </a:lnTo>
                <a:lnTo>
                  <a:pt x="413" y="1025"/>
                </a:lnTo>
                <a:lnTo>
                  <a:pt x="408" y="997"/>
                </a:lnTo>
                <a:lnTo>
                  <a:pt x="400" y="977"/>
                </a:lnTo>
                <a:lnTo>
                  <a:pt x="395" y="961"/>
                </a:lnTo>
                <a:lnTo>
                  <a:pt x="387" y="950"/>
                </a:lnTo>
                <a:lnTo>
                  <a:pt x="383" y="943"/>
                </a:lnTo>
                <a:lnTo>
                  <a:pt x="381" y="942"/>
                </a:lnTo>
                <a:lnTo>
                  <a:pt x="370" y="965"/>
                </a:lnTo>
                <a:lnTo>
                  <a:pt x="363" y="988"/>
                </a:lnTo>
                <a:lnTo>
                  <a:pt x="363" y="1013"/>
                </a:lnTo>
                <a:lnTo>
                  <a:pt x="365" y="1039"/>
                </a:lnTo>
                <a:lnTo>
                  <a:pt x="370" y="1064"/>
                </a:lnTo>
                <a:lnTo>
                  <a:pt x="390" y="1096"/>
                </a:lnTo>
                <a:lnTo>
                  <a:pt x="403" y="1124"/>
                </a:lnTo>
                <a:lnTo>
                  <a:pt x="411" y="1147"/>
                </a:lnTo>
                <a:lnTo>
                  <a:pt x="413" y="1169"/>
                </a:lnTo>
                <a:lnTo>
                  <a:pt x="413" y="1185"/>
                </a:lnTo>
                <a:lnTo>
                  <a:pt x="411" y="1199"/>
                </a:lnTo>
                <a:lnTo>
                  <a:pt x="406" y="1209"/>
                </a:lnTo>
                <a:lnTo>
                  <a:pt x="402" y="1218"/>
                </a:lnTo>
                <a:lnTo>
                  <a:pt x="399" y="1223"/>
                </a:lnTo>
                <a:lnTo>
                  <a:pt x="397" y="1224"/>
                </a:lnTo>
                <a:lnTo>
                  <a:pt x="395" y="1189"/>
                </a:lnTo>
                <a:lnTo>
                  <a:pt x="389" y="1161"/>
                </a:lnTo>
                <a:lnTo>
                  <a:pt x="380" y="1140"/>
                </a:lnTo>
                <a:lnTo>
                  <a:pt x="368" y="1124"/>
                </a:lnTo>
                <a:lnTo>
                  <a:pt x="358" y="1110"/>
                </a:lnTo>
                <a:lnTo>
                  <a:pt x="346" y="1102"/>
                </a:lnTo>
                <a:lnTo>
                  <a:pt x="336" y="1097"/>
                </a:lnTo>
                <a:lnTo>
                  <a:pt x="329" y="1093"/>
                </a:lnTo>
                <a:lnTo>
                  <a:pt x="323" y="1092"/>
                </a:lnTo>
                <a:lnTo>
                  <a:pt x="320" y="1092"/>
                </a:lnTo>
                <a:lnTo>
                  <a:pt x="313" y="1109"/>
                </a:lnTo>
                <a:lnTo>
                  <a:pt x="310" y="1129"/>
                </a:lnTo>
                <a:lnTo>
                  <a:pt x="310" y="1151"/>
                </a:lnTo>
                <a:lnTo>
                  <a:pt x="312" y="1173"/>
                </a:lnTo>
                <a:lnTo>
                  <a:pt x="314" y="1192"/>
                </a:lnTo>
                <a:lnTo>
                  <a:pt x="317" y="1208"/>
                </a:lnTo>
                <a:lnTo>
                  <a:pt x="320" y="1220"/>
                </a:lnTo>
                <a:lnTo>
                  <a:pt x="320" y="1224"/>
                </a:lnTo>
                <a:lnTo>
                  <a:pt x="300" y="1193"/>
                </a:lnTo>
                <a:lnTo>
                  <a:pt x="287" y="1163"/>
                </a:lnTo>
                <a:lnTo>
                  <a:pt x="282" y="1134"/>
                </a:lnTo>
                <a:lnTo>
                  <a:pt x="284" y="1106"/>
                </a:lnTo>
                <a:lnTo>
                  <a:pt x="290" y="1080"/>
                </a:lnTo>
                <a:lnTo>
                  <a:pt x="300" y="1055"/>
                </a:lnTo>
                <a:lnTo>
                  <a:pt x="309" y="1032"/>
                </a:lnTo>
                <a:lnTo>
                  <a:pt x="314" y="1010"/>
                </a:lnTo>
                <a:lnTo>
                  <a:pt x="317" y="991"/>
                </a:lnTo>
                <a:lnTo>
                  <a:pt x="320" y="975"/>
                </a:lnTo>
                <a:lnTo>
                  <a:pt x="320" y="963"/>
                </a:lnTo>
                <a:lnTo>
                  <a:pt x="320" y="961"/>
                </a:lnTo>
                <a:lnTo>
                  <a:pt x="301" y="974"/>
                </a:lnTo>
                <a:lnTo>
                  <a:pt x="285" y="991"/>
                </a:lnTo>
                <a:lnTo>
                  <a:pt x="272" y="1012"/>
                </a:lnTo>
                <a:lnTo>
                  <a:pt x="262" y="1036"/>
                </a:lnTo>
                <a:lnTo>
                  <a:pt x="255" y="1068"/>
                </a:lnTo>
                <a:lnTo>
                  <a:pt x="250" y="1105"/>
                </a:lnTo>
                <a:lnTo>
                  <a:pt x="246" y="1131"/>
                </a:lnTo>
                <a:lnTo>
                  <a:pt x="237" y="1151"/>
                </a:lnTo>
                <a:lnTo>
                  <a:pt x="227" y="1166"/>
                </a:lnTo>
                <a:lnTo>
                  <a:pt x="217" y="1177"/>
                </a:lnTo>
                <a:lnTo>
                  <a:pt x="205" y="1183"/>
                </a:lnTo>
                <a:lnTo>
                  <a:pt x="196" y="1188"/>
                </a:lnTo>
                <a:lnTo>
                  <a:pt x="189" y="1189"/>
                </a:lnTo>
                <a:lnTo>
                  <a:pt x="188" y="1191"/>
                </a:lnTo>
                <a:lnTo>
                  <a:pt x="194" y="1183"/>
                </a:lnTo>
                <a:lnTo>
                  <a:pt x="202" y="1172"/>
                </a:lnTo>
                <a:lnTo>
                  <a:pt x="212" y="1154"/>
                </a:lnTo>
                <a:lnTo>
                  <a:pt x="220" y="1132"/>
                </a:lnTo>
                <a:lnTo>
                  <a:pt x="227" y="1106"/>
                </a:lnTo>
                <a:lnTo>
                  <a:pt x="229" y="1074"/>
                </a:lnTo>
                <a:lnTo>
                  <a:pt x="230" y="1041"/>
                </a:lnTo>
                <a:lnTo>
                  <a:pt x="234" y="1013"/>
                </a:lnTo>
                <a:lnTo>
                  <a:pt x="240" y="991"/>
                </a:lnTo>
                <a:lnTo>
                  <a:pt x="245" y="974"/>
                </a:lnTo>
                <a:lnTo>
                  <a:pt x="249" y="963"/>
                </a:lnTo>
                <a:lnTo>
                  <a:pt x="250" y="961"/>
                </a:lnTo>
                <a:lnTo>
                  <a:pt x="214" y="971"/>
                </a:lnTo>
                <a:lnTo>
                  <a:pt x="186" y="984"/>
                </a:lnTo>
                <a:lnTo>
                  <a:pt x="164" y="998"/>
                </a:lnTo>
                <a:lnTo>
                  <a:pt x="148" y="1013"/>
                </a:lnTo>
                <a:lnTo>
                  <a:pt x="138" y="1029"/>
                </a:lnTo>
                <a:lnTo>
                  <a:pt x="131" y="1042"/>
                </a:lnTo>
                <a:lnTo>
                  <a:pt x="127" y="1055"/>
                </a:lnTo>
                <a:lnTo>
                  <a:pt x="125" y="1065"/>
                </a:lnTo>
                <a:lnTo>
                  <a:pt x="125" y="1071"/>
                </a:lnTo>
                <a:lnTo>
                  <a:pt x="125" y="1074"/>
                </a:lnTo>
                <a:lnTo>
                  <a:pt x="118" y="1048"/>
                </a:lnTo>
                <a:lnTo>
                  <a:pt x="119" y="1025"/>
                </a:lnTo>
                <a:lnTo>
                  <a:pt x="128" y="1003"/>
                </a:lnTo>
                <a:lnTo>
                  <a:pt x="141" y="984"/>
                </a:lnTo>
                <a:lnTo>
                  <a:pt x="159" y="966"/>
                </a:lnTo>
                <a:lnTo>
                  <a:pt x="179" y="952"/>
                </a:lnTo>
                <a:lnTo>
                  <a:pt x="202" y="937"/>
                </a:lnTo>
                <a:lnTo>
                  <a:pt x="226" y="926"/>
                </a:lnTo>
                <a:lnTo>
                  <a:pt x="247" y="914"/>
                </a:lnTo>
                <a:lnTo>
                  <a:pt x="269" y="905"/>
                </a:lnTo>
                <a:lnTo>
                  <a:pt x="288" y="897"/>
                </a:lnTo>
                <a:lnTo>
                  <a:pt x="303" y="889"/>
                </a:lnTo>
                <a:lnTo>
                  <a:pt x="312" y="883"/>
                </a:lnTo>
                <a:lnTo>
                  <a:pt x="323" y="822"/>
                </a:lnTo>
                <a:lnTo>
                  <a:pt x="330" y="767"/>
                </a:lnTo>
                <a:lnTo>
                  <a:pt x="335" y="716"/>
                </a:lnTo>
                <a:lnTo>
                  <a:pt x="335" y="671"/>
                </a:lnTo>
                <a:lnTo>
                  <a:pt x="332" y="630"/>
                </a:lnTo>
                <a:lnTo>
                  <a:pt x="328" y="594"/>
                </a:lnTo>
                <a:lnTo>
                  <a:pt x="320" y="562"/>
                </a:lnTo>
                <a:lnTo>
                  <a:pt x="312" y="534"/>
                </a:lnTo>
                <a:lnTo>
                  <a:pt x="301" y="509"/>
                </a:lnTo>
                <a:lnTo>
                  <a:pt x="290" y="488"/>
                </a:lnTo>
                <a:lnTo>
                  <a:pt x="277" y="470"/>
                </a:lnTo>
                <a:lnTo>
                  <a:pt x="265" y="456"/>
                </a:lnTo>
                <a:lnTo>
                  <a:pt x="252" y="442"/>
                </a:lnTo>
                <a:lnTo>
                  <a:pt x="240" y="434"/>
                </a:lnTo>
                <a:lnTo>
                  <a:pt x="229" y="426"/>
                </a:lnTo>
                <a:lnTo>
                  <a:pt x="223" y="426"/>
                </a:lnTo>
                <a:lnTo>
                  <a:pt x="210" y="426"/>
                </a:lnTo>
                <a:lnTo>
                  <a:pt x="194" y="425"/>
                </a:lnTo>
                <a:lnTo>
                  <a:pt x="173" y="422"/>
                </a:lnTo>
                <a:lnTo>
                  <a:pt x="153" y="419"/>
                </a:lnTo>
                <a:lnTo>
                  <a:pt x="129" y="413"/>
                </a:lnTo>
                <a:lnTo>
                  <a:pt x="108" y="405"/>
                </a:lnTo>
                <a:lnTo>
                  <a:pt x="89" y="393"/>
                </a:lnTo>
                <a:lnTo>
                  <a:pt x="71" y="377"/>
                </a:lnTo>
                <a:lnTo>
                  <a:pt x="60" y="357"/>
                </a:lnTo>
                <a:lnTo>
                  <a:pt x="49" y="338"/>
                </a:lnTo>
                <a:lnTo>
                  <a:pt x="38" y="322"/>
                </a:lnTo>
                <a:lnTo>
                  <a:pt x="25" y="310"/>
                </a:lnTo>
                <a:lnTo>
                  <a:pt x="12" y="303"/>
                </a:lnTo>
                <a:lnTo>
                  <a:pt x="0" y="300"/>
                </a:lnTo>
                <a:lnTo>
                  <a:pt x="1" y="298"/>
                </a:lnTo>
                <a:lnTo>
                  <a:pt x="9" y="296"/>
                </a:lnTo>
                <a:lnTo>
                  <a:pt x="19" y="291"/>
                </a:lnTo>
                <a:lnTo>
                  <a:pt x="32" y="287"/>
                </a:lnTo>
                <a:lnTo>
                  <a:pt x="48" y="284"/>
                </a:lnTo>
                <a:lnTo>
                  <a:pt x="65" y="279"/>
                </a:lnTo>
                <a:lnTo>
                  <a:pt x="84" y="278"/>
                </a:lnTo>
                <a:lnTo>
                  <a:pt x="105" y="278"/>
                </a:lnTo>
                <a:lnTo>
                  <a:pt x="125" y="281"/>
                </a:lnTo>
                <a:lnTo>
                  <a:pt x="144" y="287"/>
                </a:lnTo>
                <a:lnTo>
                  <a:pt x="163" y="297"/>
                </a:lnTo>
                <a:lnTo>
                  <a:pt x="182" y="310"/>
                </a:lnTo>
                <a:lnTo>
                  <a:pt x="198" y="329"/>
                </a:lnTo>
                <a:lnTo>
                  <a:pt x="211" y="352"/>
                </a:lnTo>
                <a:lnTo>
                  <a:pt x="221" y="381"/>
                </a:lnTo>
                <a:lnTo>
                  <a:pt x="229" y="418"/>
                </a:lnTo>
                <a:lnTo>
                  <a:pt x="255" y="429"/>
                </a:lnTo>
                <a:lnTo>
                  <a:pt x="277" y="444"/>
                </a:lnTo>
                <a:lnTo>
                  <a:pt x="296" y="460"/>
                </a:lnTo>
                <a:lnTo>
                  <a:pt x="312" y="476"/>
                </a:lnTo>
                <a:lnTo>
                  <a:pt x="323" y="492"/>
                </a:lnTo>
                <a:lnTo>
                  <a:pt x="332" y="504"/>
                </a:lnTo>
                <a:lnTo>
                  <a:pt x="338" y="512"/>
                </a:lnTo>
                <a:lnTo>
                  <a:pt x="339" y="517"/>
                </a:lnTo>
                <a:lnTo>
                  <a:pt x="335" y="476"/>
                </a:lnTo>
                <a:lnTo>
                  <a:pt x="333" y="431"/>
                </a:lnTo>
                <a:lnTo>
                  <a:pt x="333" y="384"/>
                </a:lnTo>
                <a:lnTo>
                  <a:pt x="333" y="339"/>
                </a:lnTo>
                <a:lnTo>
                  <a:pt x="333" y="298"/>
                </a:lnTo>
                <a:lnTo>
                  <a:pt x="319" y="294"/>
                </a:lnTo>
                <a:lnTo>
                  <a:pt x="300" y="288"/>
                </a:lnTo>
                <a:lnTo>
                  <a:pt x="278" y="279"/>
                </a:lnTo>
                <a:lnTo>
                  <a:pt x="253" y="268"/>
                </a:lnTo>
                <a:lnTo>
                  <a:pt x="227" y="255"/>
                </a:lnTo>
                <a:lnTo>
                  <a:pt x="201" y="239"/>
                </a:lnTo>
                <a:lnTo>
                  <a:pt x="176" y="221"/>
                </a:lnTo>
                <a:lnTo>
                  <a:pt x="154" y="199"/>
                </a:lnTo>
                <a:lnTo>
                  <a:pt x="135" y="176"/>
                </a:lnTo>
                <a:lnTo>
                  <a:pt x="122" y="150"/>
                </a:lnTo>
                <a:lnTo>
                  <a:pt x="115" y="119"/>
                </a:lnTo>
                <a:lnTo>
                  <a:pt x="111" y="90"/>
                </a:lnTo>
                <a:lnTo>
                  <a:pt x="102" y="64"/>
                </a:lnTo>
                <a:lnTo>
                  <a:pt x="90" y="42"/>
                </a:lnTo>
                <a:lnTo>
                  <a:pt x="77" y="25"/>
                </a:lnTo>
                <a:lnTo>
                  <a:pt x="62" y="13"/>
                </a:lnTo>
                <a:lnTo>
                  <a:pt x="48" y="4"/>
                </a:lnTo>
                <a:lnTo>
                  <a:pt x="51" y="3"/>
                </a:lnTo>
                <a:lnTo>
                  <a:pt x="58" y="3"/>
                </a:lnTo>
                <a:lnTo>
                  <a:pt x="70" y="2"/>
                </a:lnTo>
                <a:lnTo>
                  <a:pt x="86" y="0"/>
                </a:lnTo>
                <a:lnTo>
                  <a:pt x="10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Freeform 55"/>
          <p:cNvSpPr>
            <a:spLocks/>
          </p:cNvSpPr>
          <p:nvPr/>
        </p:nvSpPr>
        <p:spPr bwMode="auto">
          <a:xfrm>
            <a:off x="6477600" y="2099956"/>
            <a:ext cx="1264244" cy="2362056"/>
          </a:xfrm>
          <a:custGeom>
            <a:avLst/>
            <a:gdLst>
              <a:gd name="T0" fmla="*/ 222 w 790"/>
              <a:gd name="T1" fmla="*/ 24 h 1476"/>
              <a:gd name="T2" fmla="*/ 337 w 790"/>
              <a:gd name="T3" fmla="*/ 172 h 1476"/>
              <a:gd name="T4" fmla="*/ 386 w 790"/>
              <a:gd name="T5" fmla="*/ 401 h 1476"/>
              <a:gd name="T6" fmla="*/ 433 w 790"/>
              <a:gd name="T7" fmla="*/ 328 h 1476"/>
              <a:gd name="T8" fmla="*/ 520 w 790"/>
              <a:gd name="T9" fmla="*/ 133 h 1476"/>
              <a:gd name="T10" fmla="*/ 656 w 790"/>
              <a:gd name="T11" fmla="*/ 82 h 1476"/>
              <a:gd name="T12" fmla="*/ 713 w 790"/>
              <a:gd name="T13" fmla="*/ 104 h 1476"/>
              <a:gd name="T14" fmla="*/ 612 w 790"/>
              <a:gd name="T15" fmla="*/ 210 h 1476"/>
              <a:gd name="T16" fmla="*/ 475 w 790"/>
              <a:gd name="T17" fmla="*/ 291 h 1476"/>
              <a:gd name="T18" fmla="*/ 446 w 790"/>
              <a:gd name="T19" fmla="*/ 566 h 1476"/>
              <a:gd name="T20" fmla="*/ 513 w 790"/>
              <a:gd name="T21" fmla="*/ 513 h 1476"/>
              <a:gd name="T22" fmla="*/ 648 w 790"/>
              <a:gd name="T23" fmla="*/ 357 h 1476"/>
              <a:gd name="T24" fmla="*/ 769 w 790"/>
              <a:gd name="T25" fmla="*/ 361 h 1476"/>
              <a:gd name="T26" fmla="*/ 733 w 790"/>
              <a:gd name="T27" fmla="*/ 414 h 1476"/>
              <a:gd name="T28" fmla="*/ 602 w 790"/>
              <a:gd name="T29" fmla="*/ 453 h 1476"/>
              <a:gd name="T30" fmla="*/ 471 w 790"/>
              <a:gd name="T31" fmla="*/ 684 h 1476"/>
              <a:gd name="T32" fmla="*/ 538 w 790"/>
              <a:gd name="T33" fmla="*/ 694 h 1476"/>
              <a:gd name="T34" fmla="*/ 541 w 790"/>
              <a:gd name="T35" fmla="*/ 708 h 1476"/>
              <a:gd name="T36" fmla="*/ 452 w 790"/>
              <a:gd name="T37" fmla="*/ 929 h 1476"/>
              <a:gd name="T38" fmla="*/ 496 w 790"/>
              <a:gd name="T39" fmla="*/ 1114 h 1476"/>
              <a:gd name="T40" fmla="*/ 611 w 790"/>
              <a:gd name="T41" fmla="*/ 1163 h 1476"/>
              <a:gd name="T42" fmla="*/ 564 w 790"/>
              <a:gd name="T43" fmla="*/ 1153 h 1476"/>
              <a:gd name="T44" fmla="*/ 560 w 790"/>
              <a:gd name="T45" fmla="*/ 1191 h 1476"/>
              <a:gd name="T46" fmla="*/ 606 w 790"/>
              <a:gd name="T47" fmla="*/ 1288 h 1476"/>
              <a:gd name="T48" fmla="*/ 522 w 790"/>
              <a:gd name="T49" fmla="*/ 1217 h 1476"/>
              <a:gd name="T50" fmla="*/ 549 w 790"/>
              <a:gd name="T51" fmla="*/ 1330 h 1476"/>
              <a:gd name="T52" fmla="*/ 520 w 790"/>
              <a:gd name="T53" fmla="*/ 1428 h 1476"/>
              <a:gd name="T54" fmla="*/ 484 w 790"/>
              <a:gd name="T55" fmla="*/ 1250 h 1476"/>
              <a:gd name="T56" fmla="*/ 456 w 790"/>
              <a:gd name="T57" fmla="*/ 1285 h 1476"/>
              <a:gd name="T58" fmla="*/ 446 w 790"/>
              <a:gd name="T59" fmla="*/ 1313 h 1476"/>
              <a:gd name="T60" fmla="*/ 418 w 790"/>
              <a:gd name="T61" fmla="*/ 1151 h 1476"/>
              <a:gd name="T62" fmla="*/ 359 w 790"/>
              <a:gd name="T63" fmla="*/ 1393 h 1476"/>
              <a:gd name="T64" fmla="*/ 344 w 790"/>
              <a:gd name="T65" fmla="*/ 1434 h 1476"/>
              <a:gd name="T66" fmla="*/ 354 w 790"/>
              <a:gd name="T67" fmla="*/ 1227 h 1476"/>
              <a:gd name="T68" fmla="*/ 346 w 790"/>
              <a:gd name="T69" fmla="*/ 1192 h 1476"/>
              <a:gd name="T70" fmla="*/ 292 w 790"/>
              <a:gd name="T71" fmla="*/ 1357 h 1476"/>
              <a:gd name="T72" fmla="*/ 235 w 790"/>
              <a:gd name="T73" fmla="*/ 1419 h 1476"/>
              <a:gd name="T74" fmla="*/ 277 w 790"/>
              <a:gd name="T75" fmla="*/ 1249 h 1476"/>
              <a:gd name="T76" fmla="*/ 251 w 790"/>
              <a:gd name="T77" fmla="*/ 1192 h 1476"/>
              <a:gd name="T78" fmla="*/ 175 w 790"/>
              <a:gd name="T79" fmla="*/ 1287 h 1476"/>
              <a:gd name="T80" fmla="*/ 212 w 790"/>
              <a:gd name="T81" fmla="*/ 1183 h 1476"/>
              <a:gd name="T82" fmla="*/ 306 w 790"/>
              <a:gd name="T83" fmla="*/ 1135 h 1476"/>
              <a:gd name="T84" fmla="*/ 172 w 790"/>
              <a:gd name="T85" fmla="*/ 1179 h 1476"/>
              <a:gd name="T86" fmla="*/ 156 w 790"/>
              <a:gd name="T87" fmla="*/ 1198 h 1476"/>
              <a:gd name="T88" fmla="*/ 233 w 790"/>
              <a:gd name="T89" fmla="*/ 1106 h 1476"/>
              <a:gd name="T90" fmla="*/ 331 w 790"/>
              <a:gd name="T91" fmla="*/ 1098 h 1476"/>
              <a:gd name="T92" fmla="*/ 395 w 790"/>
              <a:gd name="T93" fmla="*/ 894 h 1476"/>
              <a:gd name="T94" fmla="*/ 353 w 790"/>
              <a:gd name="T95" fmla="*/ 719 h 1476"/>
              <a:gd name="T96" fmla="*/ 335 w 790"/>
              <a:gd name="T97" fmla="*/ 694 h 1476"/>
              <a:gd name="T98" fmla="*/ 399 w 790"/>
              <a:gd name="T99" fmla="*/ 716 h 1476"/>
              <a:gd name="T100" fmla="*/ 290 w 790"/>
              <a:gd name="T101" fmla="*/ 531 h 1476"/>
              <a:gd name="T102" fmla="*/ 153 w 790"/>
              <a:gd name="T103" fmla="*/ 508 h 1476"/>
              <a:gd name="T104" fmla="*/ 18 w 790"/>
              <a:gd name="T105" fmla="*/ 421 h 1476"/>
              <a:gd name="T106" fmla="*/ 63 w 790"/>
              <a:gd name="T107" fmla="*/ 389 h 1476"/>
              <a:gd name="T108" fmla="*/ 200 w 790"/>
              <a:gd name="T109" fmla="*/ 412 h 1476"/>
              <a:gd name="T110" fmla="*/ 351 w 790"/>
              <a:gd name="T111" fmla="*/ 540 h 1476"/>
              <a:gd name="T112" fmla="*/ 378 w 790"/>
              <a:gd name="T113" fmla="*/ 481 h 1476"/>
              <a:gd name="T114" fmla="*/ 271 w 790"/>
              <a:gd name="T115" fmla="*/ 280 h 1476"/>
              <a:gd name="T116" fmla="*/ 111 w 790"/>
              <a:gd name="T117" fmla="*/ 150 h 1476"/>
              <a:gd name="T118" fmla="*/ 37 w 790"/>
              <a:gd name="T119" fmla="*/ 3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0" h="1476">
                <a:moveTo>
                  <a:pt x="89" y="0"/>
                </a:moveTo>
                <a:lnTo>
                  <a:pt x="108" y="0"/>
                </a:lnTo>
                <a:lnTo>
                  <a:pt x="128" y="2"/>
                </a:lnTo>
                <a:lnTo>
                  <a:pt x="152" y="5"/>
                </a:lnTo>
                <a:lnTo>
                  <a:pt x="175" y="9"/>
                </a:lnTo>
                <a:lnTo>
                  <a:pt x="198" y="15"/>
                </a:lnTo>
                <a:lnTo>
                  <a:pt x="222" y="24"/>
                </a:lnTo>
                <a:lnTo>
                  <a:pt x="244" y="35"/>
                </a:lnTo>
                <a:lnTo>
                  <a:pt x="265" y="50"/>
                </a:lnTo>
                <a:lnTo>
                  <a:pt x="284" y="67"/>
                </a:lnTo>
                <a:lnTo>
                  <a:pt x="302" y="88"/>
                </a:lnTo>
                <a:lnTo>
                  <a:pt x="316" y="111"/>
                </a:lnTo>
                <a:lnTo>
                  <a:pt x="328" y="140"/>
                </a:lnTo>
                <a:lnTo>
                  <a:pt x="337" y="172"/>
                </a:lnTo>
                <a:lnTo>
                  <a:pt x="340" y="208"/>
                </a:lnTo>
                <a:lnTo>
                  <a:pt x="338" y="251"/>
                </a:lnTo>
                <a:lnTo>
                  <a:pt x="332" y="297"/>
                </a:lnTo>
                <a:lnTo>
                  <a:pt x="350" y="322"/>
                </a:lnTo>
                <a:lnTo>
                  <a:pt x="364" y="350"/>
                </a:lnTo>
                <a:lnTo>
                  <a:pt x="376" y="376"/>
                </a:lnTo>
                <a:lnTo>
                  <a:pt x="386" y="401"/>
                </a:lnTo>
                <a:lnTo>
                  <a:pt x="394" y="422"/>
                </a:lnTo>
                <a:lnTo>
                  <a:pt x="399" y="440"/>
                </a:lnTo>
                <a:lnTo>
                  <a:pt x="402" y="451"/>
                </a:lnTo>
                <a:lnTo>
                  <a:pt x="404" y="456"/>
                </a:lnTo>
                <a:lnTo>
                  <a:pt x="410" y="409"/>
                </a:lnTo>
                <a:lnTo>
                  <a:pt x="420" y="366"/>
                </a:lnTo>
                <a:lnTo>
                  <a:pt x="433" y="328"/>
                </a:lnTo>
                <a:lnTo>
                  <a:pt x="447" y="294"/>
                </a:lnTo>
                <a:lnTo>
                  <a:pt x="462" y="267"/>
                </a:lnTo>
                <a:lnTo>
                  <a:pt x="477" y="243"/>
                </a:lnTo>
                <a:lnTo>
                  <a:pt x="488" y="226"/>
                </a:lnTo>
                <a:lnTo>
                  <a:pt x="496" y="188"/>
                </a:lnTo>
                <a:lnTo>
                  <a:pt x="506" y="157"/>
                </a:lnTo>
                <a:lnTo>
                  <a:pt x="520" y="133"/>
                </a:lnTo>
                <a:lnTo>
                  <a:pt x="536" y="112"/>
                </a:lnTo>
                <a:lnTo>
                  <a:pt x="555" y="99"/>
                </a:lnTo>
                <a:lnTo>
                  <a:pt x="574" y="89"/>
                </a:lnTo>
                <a:lnTo>
                  <a:pt x="595" y="83"/>
                </a:lnTo>
                <a:lnTo>
                  <a:pt x="616" y="80"/>
                </a:lnTo>
                <a:lnTo>
                  <a:pt x="637" y="79"/>
                </a:lnTo>
                <a:lnTo>
                  <a:pt x="656" y="82"/>
                </a:lnTo>
                <a:lnTo>
                  <a:pt x="675" y="85"/>
                </a:lnTo>
                <a:lnTo>
                  <a:pt x="691" y="88"/>
                </a:lnTo>
                <a:lnTo>
                  <a:pt x="704" y="92"/>
                </a:lnTo>
                <a:lnTo>
                  <a:pt x="715" y="96"/>
                </a:lnTo>
                <a:lnTo>
                  <a:pt x="723" y="99"/>
                </a:lnTo>
                <a:lnTo>
                  <a:pt x="724" y="101"/>
                </a:lnTo>
                <a:lnTo>
                  <a:pt x="713" y="104"/>
                </a:lnTo>
                <a:lnTo>
                  <a:pt x="698" y="112"/>
                </a:lnTo>
                <a:lnTo>
                  <a:pt x="685" y="124"/>
                </a:lnTo>
                <a:lnTo>
                  <a:pt x="673" y="140"/>
                </a:lnTo>
                <a:lnTo>
                  <a:pt x="663" y="162"/>
                </a:lnTo>
                <a:lnTo>
                  <a:pt x="650" y="181"/>
                </a:lnTo>
                <a:lnTo>
                  <a:pt x="632" y="198"/>
                </a:lnTo>
                <a:lnTo>
                  <a:pt x="612" y="210"/>
                </a:lnTo>
                <a:lnTo>
                  <a:pt x="590" y="219"/>
                </a:lnTo>
                <a:lnTo>
                  <a:pt x="567" y="226"/>
                </a:lnTo>
                <a:lnTo>
                  <a:pt x="545" y="230"/>
                </a:lnTo>
                <a:lnTo>
                  <a:pt x="525" y="232"/>
                </a:lnTo>
                <a:lnTo>
                  <a:pt x="507" y="233"/>
                </a:lnTo>
                <a:lnTo>
                  <a:pt x="496" y="233"/>
                </a:lnTo>
                <a:lnTo>
                  <a:pt x="475" y="291"/>
                </a:lnTo>
                <a:lnTo>
                  <a:pt x="461" y="344"/>
                </a:lnTo>
                <a:lnTo>
                  <a:pt x="452" y="393"/>
                </a:lnTo>
                <a:lnTo>
                  <a:pt x="445" y="437"/>
                </a:lnTo>
                <a:lnTo>
                  <a:pt x="442" y="476"/>
                </a:lnTo>
                <a:lnTo>
                  <a:pt x="442" y="511"/>
                </a:lnTo>
                <a:lnTo>
                  <a:pt x="443" y="542"/>
                </a:lnTo>
                <a:lnTo>
                  <a:pt x="446" y="566"/>
                </a:lnTo>
                <a:lnTo>
                  <a:pt x="449" y="585"/>
                </a:lnTo>
                <a:lnTo>
                  <a:pt x="452" y="600"/>
                </a:lnTo>
                <a:lnTo>
                  <a:pt x="453" y="609"/>
                </a:lnTo>
                <a:lnTo>
                  <a:pt x="455" y="612"/>
                </a:lnTo>
                <a:lnTo>
                  <a:pt x="468" y="575"/>
                </a:lnTo>
                <a:lnTo>
                  <a:pt x="488" y="543"/>
                </a:lnTo>
                <a:lnTo>
                  <a:pt x="513" y="513"/>
                </a:lnTo>
                <a:lnTo>
                  <a:pt x="539" y="486"/>
                </a:lnTo>
                <a:lnTo>
                  <a:pt x="565" y="463"/>
                </a:lnTo>
                <a:lnTo>
                  <a:pt x="590" y="446"/>
                </a:lnTo>
                <a:lnTo>
                  <a:pt x="600" y="412"/>
                </a:lnTo>
                <a:lnTo>
                  <a:pt x="615" y="387"/>
                </a:lnTo>
                <a:lnTo>
                  <a:pt x="631" y="369"/>
                </a:lnTo>
                <a:lnTo>
                  <a:pt x="648" y="357"/>
                </a:lnTo>
                <a:lnTo>
                  <a:pt x="667" y="348"/>
                </a:lnTo>
                <a:lnTo>
                  <a:pt x="686" y="345"/>
                </a:lnTo>
                <a:lnTo>
                  <a:pt x="705" y="344"/>
                </a:lnTo>
                <a:lnTo>
                  <a:pt x="724" y="347"/>
                </a:lnTo>
                <a:lnTo>
                  <a:pt x="742" y="351"/>
                </a:lnTo>
                <a:lnTo>
                  <a:pt x="756" y="357"/>
                </a:lnTo>
                <a:lnTo>
                  <a:pt x="769" y="361"/>
                </a:lnTo>
                <a:lnTo>
                  <a:pt x="780" y="367"/>
                </a:lnTo>
                <a:lnTo>
                  <a:pt x="787" y="371"/>
                </a:lnTo>
                <a:lnTo>
                  <a:pt x="790" y="373"/>
                </a:lnTo>
                <a:lnTo>
                  <a:pt x="775" y="374"/>
                </a:lnTo>
                <a:lnTo>
                  <a:pt x="761" y="382"/>
                </a:lnTo>
                <a:lnTo>
                  <a:pt x="746" y="395"/>
                </a:lnTo>
                <a:lnTo>
                  <a:pt x="733" y="414"/>
                </a:lnTo>
                <a:lnTo>
                  <a:pt x="720" y="430"/>
                </a:lnTo>
                <a:lnTo>
                  <a:pt x="701" y="441"/>
                </a:lnTo>
                <a:lnTo>
                  <a:pt x="680" y="449"/>
                </a:lnTo>
                <a:lnTo>
                  <a:pt x="657" y="453"/>
                </a:lnTo>
                <a:lnTo>
                  <a:pt x="637" y="454"/>
                </a:lnTo>
                <a:lnTo>
                  <a:pt x="618" y="454"/>
                </a:lnTo>
                <a:lnTo>
                  <a:pt x="602" y="453"/>
                </a:lnTo>
                <a:lnTo>
                  <a:pt x="592" y="451"/>
                </a:lnTo>
                <a:lnTo>
                  <a:pt x="552" y="495"/>
                </a:lnTo>
                <a:lnTo>
                  <a:pt x="522" y="537"/>
                </a:lnTo>
                <a:lnTo>
                  <a:pt x="500" y="580"/>
                </a:lnTo>
                <a:lnTo>
                  <a:pt x="485" y="617"/>
                </a:lnTo>
                <a:lnTo>
                  <a:pt x="477" y="654"/>
                </a:lnTo>
                <a:lnTo>
                  <a:pt x="471" y="684"/>
                </a:lnTo>
                <a:lnTo>
                  <a:pt x="469" y="711"/>
                </a:lnTo>
                <a:lnTo>
                  <a:pt x="471" y="729"/>
                </a:lnTo>
                <a:lnTo>
                  <a:pt x="472" y="743"/>
                </a:lnTo>
                <a:lnTo>
                  <a:pt x="472" y="747"/>
                </a:lnTo>
                <a:lnTo>
                  <a:pt x="494" y="722"/>
                </a:lnTo>
                <a:lnTo>
                  <a:pt x="517" y="705"/>
                </a:lnTo>
                <a:lnTo>
                  <a:pt x="538" y="694"/>
                </a:lnTo>
                <a:lnTo>
                  <a:pt x="557" y="687"/>
                </a:lnTo>
                <a:lnTo>
                  <a:pt x="570" y="684"/>
                </a:lnTo>
                <a:lnTo>
                  <a:pt x="580" y="684"/>
                </a:lnTo>
                <a:lnTo>
                  <a:pt x="583" y="684"/>
                </a:lnTo>
                <a:lnTo>
                  <a:pt x="570" y="689"/>
                </a:lnTo>
                <a:lnTo>
                  <a:pt x="555" y="696"/>
                </a:lnTo>
                <a:lnTo>
                  <a:pt x="541" y="708"/>
                </a:lnTo>
                <a:lnTo>
                  <a:pt x="525" y="722"/>
                </a:lnTo>
                <a:lnTo>
                  <a:pt x="509" y="743"/>
                </a:lnTo>
                <a:lnTo>
                  <a:pt x="494" y="767"/>
                </a:lnTo>
                <a:lnTo>
                  <a:pt x="480" y="799"/>
                </a:lnTo>
                <a:lnTo>
                  <a:pt x="468" y="837"/>
                </a:lnTo>
                <a:lnTo>
                  <a:pt x="459" y="882"/>
                </a:lnTo>
                <a:lnTo>
                  <a:pt x="452" y="929"/>
                </a:lnTo>
                <a:lnTo>
                  <a:pt x="450" y="970"/>
                </a:lnTo>
                <a:lnTo>
                  <a:pt x="453" y="1006"/>
                </a:lnTo>
                <a:lnTo>
                  <a:pt x="458" y="1038"/>
                </a:lnTo>
                <a:lnTo>
                  <a:pt x="465" y="1064"/>
                </a:lnTo>
                <a:lnTo>
                  <a:pt x="474" y="1086"/>
                </a:lnTo>
                <a:lnTo>
                  <a:pt x="484" y="1102"/>
                </a:lnTo>
                <a:lnTo>
                  <a:pt x="496" y="1114"/>
                </a:lnTo>
                <a:lnTo>
                  <a:pt x="506" y="1118"/>
                </a:lnTo>
                <a:lnTo>
                  <a:pt x="539" y="1122"/>
                </a:lnTo>
                <a:lnTo>
                  <a:pt x="564" y="1128"/>
                </a:lnTo>
                <a:lnTo>
                  <a:pt x="583" y="1137"/>
                </a:lnTo>
                <a:lnTo>
                  <a:pt x="596" y="1146"/>
                </a:lnTo>
                <a:lnTo>
                  <a:pt x="606" y="1154"/>
                </a:lnTo>
                <a:lnTo>
                  <a:pt x="611" y="1163"/>
                </a:lnTo>
                <a:lnTo>
                  <a:pt x="613" y="1170"/>
                </a:lnTo>
                <a:lnTo>
                  <a:pt x="615" y="1175"/>
                </a:lnTo>
                <a:lnTo>
                  <a:pt x="615" y="1176"/>
                </a:lnTo>
                <a:lnTo>
                  <a:pt x="609" y="1167"/>
                </a:lnTo>
                <a:lnTo>
                  <a:pt x="597" y="1160"/>
                </a:lnTo>
                <a:lnTo>
                  <a:pt x="581" y="1156"/>
                </a:lnTo>
                <a:lnTo>
                  <a:pt x="564" y="1153"/>
                </a:lnTo>
                <a:lnTo>
                  <a:pt x="545" y="1153"/>
                </a:lnTo>
                <a:lnTo>
                  <a:pt x="529" y="1153"/>
                </a:lnTo>
                <a:lnTo>
                  <a:pt x="514" y="1154"/>
                </a:lnTo>
                <a:lnTo>
                  <a:pt x="504" y="1154"/>
                </a:lnTo>
                <a:lnTo>
                  <a:pt x="501" y="1156"/>
                </a:lnTo>
                <a:lnTo>
                  <a:pt x="533" y="1172"/>
                </a:lnTo>
                <a:lnTo>
                  <a:pt x="560" y="1191"/>
                </a:lnTo>
                <a:lnTo>
                  <a:pt x="579" y="1210"/>
                </a:lnTo>
                <a:lnTo>
                  <a:pt x="592" y="1227"/>
                </a:lnTo>
                <a:lnTo>
                  <a:pt x="600" y="1245"/>
                </a:lnTo>
                <a:lnTo>
                  <a:pt x="605" y="1259"/>
                </a:lnTo>
                <a:lnTo>
                  <a:pt x="608" y="1272"/>
                </a:lnTo>
                <a:lnTo>
                  <a:pt x="608" y="1282"/>
                </a:lnTo>
                <a:lnTo>
                  <a:pt x="606" y="1288"/>
                </a:lnTo>
                <a:lnTo>
                  <a:pt x="606" y="1291"/>
                </a:lnTo>
                <a:lnTo>
                  <a:pt x="597" y="1268"/>
                </a:lnTo>
                <a:lnTo>
                  <a:pt x="584" y="1250"/>
                </a:lnTo>
                <a:lnTo>
                  <a:pt x="570" y="1237"/>
                </a:lnTo>
                <a:lnTo>
                  <a:pt x="552" y="1227"/>
                </a:lnTo>
                <a:lnTo>
                  <a:pt x="536" y="1221"/>
                </a:lnTo>
                <a:lnTo>
                  <a:pt x="522" y="1217"/>
                </a:lnTo>
                <a:lnTo>
                  <a:pt x="510" y="1214"/>
                </a:lnTo>
                <a:lnTo>
                  <a:pt x="501" y="1214"/>
                </a:lnTo>
                <a:lnTo>
                  <a:pt x="498" y="1213"/>
                </a:lnTo>
                <a:lnTo>
                  <a:pt x="522" y="1246"/>
                </a:lnTo>
                <a:lnTo>
                  <a:pt x="536" y="1277"/>
                </a:lnTo>
                <a:lnTo>
                  <a:pt x="545" y="1304"/>
                </a:lnTo>
                <a:lnTo>
                  <a:pt x="549" y="1330"/>
                </a:lnTo>
                <a:lnTo>
                  <a:pt x="548" y="1355"/>
                </a:lnTo>
                <a:lnTo>
                  <a:pt x="545" y="1376"/>
                </a:lnTo>
                <a:lnTo>
                  <a:pt x="539" y="1395"/>
                </a:lnTo>
                <a:lnTo>
                  <a:pt x="532" y="1409"/>
                </a:lnTo>
                <a:lnTo>
                  <a:pt x="526" y="1419"/>
                </a:lnTo>
                <a:lnTo>
                  <a:pt x="522" y="1427"/>
                </a:lnTo>
                <a:lnTo>
                  <a:pt x="520" y="1428"/>
                </a:lnTo>
                <a:lnTo>
                  <a:pt x="528" y="1397"/>
                </a:lnTo>
                <a:lnTo>
                  <a:pt x="529" y="1367"/>
                </a:lnTo>
                <a:lnTo>
                  <a:pt x="525" y="1339"/>
                </a:lnTo>
                <a:lnTo>
                  <a:pt x="517" y="1313"/>
                </a:lnTo>
                <a:lnTo>
                  <a:pt x="507" y="1290"/>
                </a:lnTo>
                <a:lnTo>
                  <a:pt x="496" y="1268"/>
                </a:lnTo>
                <a:lnTo>
                  <a:pt x="484" y="1250"/>
                </a:lnTo>
                <a:lnTo>
                  <a:pt x="474" y="1236"/>
                </a:lnTo>
                <a:lnTo>
                  <a:pt x="463" y="1224"/>
                </a:lnTo>
                <a:lnTo>
                  <a:pt x="458" y="1218"/>
                </a:lnTo>
                <a:lnTo>
                  <a:pt x="455" y="1215"/>
                </a:lnTo>
                <a:lnTo>
                  <a:pt x="453" y="1240"/>
                </a:lnTo>
                <a:lnTo>
                  <a:pt x="453" y="1264"/>
                </a:lnTo>
                <a:lnTo>
                  <a:pt x="456" y="1285"/>
                </a:lnTo>
                <a:lnTo>
                  <a:pt x="459" y="1306"/>
                </a:lnTo>
                <a:lnTo>
                  <a:pt x="463" y="1323"/>
                </a:lnTo>
                <a:lnTo>
                  <a:pt x="468" y="1336"/>
                </a:lnTo>
                <a:lnTo>
                  <a:pt x="471" y="1345"/>
                </a:lnTo>
                <a:lnTo>
                  <a:pt x="472" y="1349"/>
                </a:lnTo>
                <a:lnTo>
                  <a:pt x="458" y="1333"/>
                </a:lnTo>
                <a:lnTo>
                  <a:pt x="446" y="1313"/>
                </a:lnTo>
                <a:lnTo>
                  <a:pt x="437" y="1288"/>
                </a:lnTo>
                <a:lnTo>
                  <a:pt x="430" y="1261"/>
                </a:lnTo>
                <a:lnTo>
                  <a:pt x="426" y="1233"/>
                </a:lnTo>
                <a:lnTo>
                  <a:pt x="421" y="1207"/>
                </a:lnTo>
                <a:lnTo>
                  <a:pt x="420" y="1183"/>
                </a:lnTo>
                <a:lnTo>
                  <a:pt x="418" y="1165"/>
                </a:lnTo>
                <a:lnTo>
                  <a:pt x="418" y="1151"/>
                </a:lnTo>
                <a:lnTo>
                  <a:pt x="418" y="1147"/>
                </a:lnTo>
                <a:lnTo>
                  <a:pt x="395" y="1194"/>
                </a:lnTo>
                <a:lnTo>
                  <a:pt x="379" y="1239"/>
                </a:lnTo>
                <a:lnTo>
                  <a:pt x="367" y="1282"/>
                </a:lnTo>
                <a:lnTo>
                  <a:pt x="362" y="1322"/>
                </a:lnTo>
                <a:lnTo>
                  <a:pt x="359" y="1360"/>
                </a:lnTo>
                <a:lnTo>
                  <a:pt x="359" y="1393"/>
                </a:lnTo>
                <a:lnTo>
                  <a:pt x="360" y="1421"/>
                </a:lnTo>
                <a:lnTo>
                  <a:pt x="363" y="1444"/>
                </a:lnTo>
                <a:lnTo>
                  <a:pt x="367" y="1461"/>
                </a:lnTo>
                <a:lnTo>
                  <a:pt x="369" y="1472"/>
                </a:lnTo>
                <a:lnTo>
                  <a:pt x="370" y="1476"/>
                </a:lnTo>
                <a:lnTo>
                  <a:pt x="356" y="1457"/>
                </a:lnTo>
                <a:lnTo>
                  <a:pt x="344" y="1434"/>
                </a:lnTo>
                <a:lnTo>
                  <a:pt x="338" y="1406"/>
                </a:lnTo>
                <a:lnTo>
                  <a:pt x="335" y="1377"/>
                </a:lnTo>
                <a:lnTo>
                  <a:pt x="335" y="1345"/>
                </a:lnTo>
                <a:lnTo>
                  <a:pt x="338" y="1314"/>
                </a:lnTo>
                <a:lnTo>
                  <a:pt x="343" y="1282"/>
                </a:lnTo>
                <a:lnTo>
                  <a:pt x="348" y="1253"/>
                </a:lnTo>
                <a:lnTo>
                  <a:pt x="354" y="1227"/>
                </a:lnTo>
                <a:lnTo>
                  <a:pt x="359" y="1205"/>
                </a:lnTo>
                <a:lnTo>
                  <a:pt x="364" y="1188"/>
                </a:lnTo>
                <a:lnTo>
                  <a:pt x="367" y="1176"/>
                </a:lnTo>
                <a:lnTo>
                  <a:pt x="369" y="1172"/>
                </a:lnTo>
                <a:lnTo>
                  <a:pt x="363" y="1178"/>
                </a:lnTo>
                <a:lnTo>
                  <a:pt x="354" y="1183"/>
                </a:lnTo>
                <a:lnTo>
                  <a:pt x="346" y="1192"/>
                </a:lnTo>
                <a:lnTo>
                  <a:pt x="337" y="1204"/>
                </a:lnTo>
                <a:lnTo>
                  <a:pt x="327" y="1220"/>
                </a:lnTo>
                <a:lnTo>
                  <a:pt x="318" y="1242"/>
                </a:lnTo>
                <a:lnTo>
                  <a:pt x="311" y="1268"/>
                </a:lnTo>
                <a:lnTo>
                  <a:pt x="305" y="1301"/>
                </a:lnTo>
                <a:lnTo>
                  <a:pt x="300" y="1332"/>
                </a:lnTo>
                <a:lnTo>
                  <a:pt x="292" y="1357"/>
                </a:lnTo>
                <a:lnTo>
                  <a:pt x="281" y="1376"/>
                </a:lnTo>
                <a:lnTo>
                  <a:pt x="271" y="1392"/>
                </a:lnTo>
                <a:lnTo>
                  <a:pt x="261" y="1403"/>
                </a:lnTo>
                <a:lnTo>
                  <a:pt x="251" y="1411"/>
                </a:lnTo>
                <a:lnTo>
                  <a:pt x="242" y="1416"/>
                </a:lnTo>
                <a:lnTo>
                  <a:pt x="236" y="1419"/>
                </a:lnTo>
                <a:lnTo>
                  <a:pt x="235" y="1419"/>
                </a:lnTo>
                <a:lnTo>
                  <a:pt x="246" y="1409"/>
                </a:lnTo>
                <a:lnTo>
                  <a:pt x="258" y="1389"/>
                </a:lnTo>
                <a:lnTo>
                  <a:pt x="267" y="1362"/>
                </a:lnTo>
                <a:lnTo>
                  <a:pt x="273" y="1330"/>
                </a:lnTo>
                <a:lnTo>
                  <a:pt x="273" y="1297"/>
                </a:lnTo>
                <a:lnTo>
                  <a:pt x="274" y="1272"/>
                </a:lnTo>
                <a:lnTo>
                  <a:pt x="277" y="1249"/>
                </a:lnTo>
                <a:lnTo>
                  <a:pt x="284" y="1227"/>
                </a:lnTo>
                <a:lnTo>
                  <a:pt x="290" y="1208"/>
                </a:lnTo>
                <a:lnTo>
                  <a:pt x="297" y="1194"/>
                </a:lnTo>
                <a:lnTo>
                  <a:pt x="302" y="1185"/>
                </a:lnTo>
                <a:lnTo>
                  <a:pt x="303" y="1181"/>
                </a:lnTo>
                <a:lnTo>
                  <a:pt x="276" y="1185"/>
                </a:lnTo>
                <a:lnTo>
                  <a:pt x="251" y="1192"/>
                </a:lnTo>
                <a:lnTo>
                  <a:pt x="232" y="1204"/>
                </a:lnTo>
                <a:lnTo>
                  <a:pt x="214" y="1218"/>
                </a:lnTo>
                <a:lnTo>
                  <a:pt x="201" y="1233"/>
                </a:lnTo>
                <a:lnTo>
                  <a:pt x="191" y="1249"/>
                </a:lnTo>
                <a:lnTo>
                  <a:pt x="184" y="1264"/>
                </a:lnTo>
                <a:lnTo>
                  <a:pt x="178" y="1277"/>
                </a:lnTo>
                <a:lnTo>
                  <a:pt x="175" y="1287"/>
                </a:lnTo>
                <a:lnTo>
                  <a:pt x="174" y="1294"/>
                </a:lnTo>
                <a:lnTo>
                  <a:pt x="172" y="1297"/>
                </a:lnTo>
                <a:lnTo>
                  <a:pt x="169" y="1268"/>
                </a:lnTo>
                <a:lnTo>
                  <a:pt x="174" y="1242"/>
                </a:lnTo>
                <a:lnTo>
                  <a:pt x="182" y="1220"/>
                </a:lnTo>
                <a:lnTo>
                  <a:pt x="195" y="1199"/>
                </a:lnTo>
                <a:lnTo>
                  <a:pt x="212" y="1183"/>
                </a:lnTo>
                <a:lnTo>
                  <a:pt x="230" y="1170"/>
                </a:lnTo>
                <a:lnTo>
                  <a:pt x="248" y="1159"/>
                </a:lnTo>
                <a:lnTo>
                  <a:pt x="267" y="1150"/>
                </a:lnTo>
                <a:lnTo>
                  <a:pt x="283" y="1143"/>
                </a:lnTo>
                <a:lnTo>
                  <a:pt x="295" y="1138"/>
                </a:lnTo>
                <a:lnTo>
                  <a:pt x="303" y="1137"/>
                </a:lnTo>
                <a:lnTo>
                  <a:pt x="306" y="1135"/>
                </a:lnTo>
                <a:lnTo>
                  <a:pt x="274" y="1133"/>
                </a:lnTo>
                <a:lnTo>
                  <a:pt x="248" y="1134"/>
                </a:lnTo>
                <a:lnTo>
                  <a:pt x="225" y="1140"/>
                </a:lnTo>
                <a:lnTo>
                  <a:pt x="206" y="1147"/>
                </a:lnTo>
                <a:lnTo>
                  <a:pt x="191" y="1156"/>
                </a:lnTo>
                <a:lnTo>
                  <a:pt x="181" y="1167"/>
                </a:lnTo>
                <a:lnTo>
                  <a:pt x="172" y="1179"/>
                </a:lnTo>
                <a:lnTo>
                  <a:pt x="166" y="1191"/>
                </a:lnTo>
                <a:lnTo>
                  <a:pt x="162" y="1201"/>
                </a:lnTo>
                <a:lnTo>
                  <a:pt x="161" y="1211"/>
                </a:lnTo>
                <a:lnTo>
                  <a:pt x="159" y="1218"/>
                </a:lnTo>
                <a:lnTo>
                  <a:pt x="159" y="1224"/>
                </a:lnTo>
                <a:lnTo>
                  <a:pt x="159" y="1226"/>
                </a:lnTo>
                <a:lnTo>
                  <a:pt x="156" y="1198"/>
                </a:lnTo>
                <a:lnTo>
                  <a:pt x="159" y="1173"/>
                </a:lnTo>
                <a:lnTo>
                  <a:pt x="165" y="1154"/>
                </a:lnTo>
                <a:lnTo>
                  <a:pt x="175" y="1138"/>
                </a:lnTo>
                <a:lnTo>
                  <a:pt x="187" y="1127"/>
                </a:lnTo>
                <a:lnTo>
                  <a:pt x="201" y="1118"/>
                </a:lnTo>
                <a:lnTo>
                  <a:pt x="217" y="1111"/>
                </a:lnTo>
                <a:lnTo>
                  <a:pt x="233" y="1106"/>
                </a:lnTo>
                <a:lnTo>
                  <a:pt x="249" y="1105"/>
                </a:lnTo>
                <a:lnTo>
                  <a:pt x="265" y="1102"/>
                </a:lnTo>
                <a:lnTo>
                  <a:pt x="280" y="1102"/>
                </a:lnTo>
                <a:lnTo>
                  <a:pt x="293" y="1102"/>
                </a:lnTo>
                <a:lnTo>
                  <a:pt x="312" y="1101"/>
                </a:lnTo>
                <a:lnTo>
                  <a:pt x="324" y="1099"/>
                </a:lnTo>
                <a:lnTo>
                  <a:pt x="331" y="1098"/>
                </a:lnTo>
                <a:lnTo>
                  <a:pt x="337" y="1095"/>
                </a:lnTo>
                <a:lnTo>
                  <a:pt x="343" y="1090"/>
                </a:lnTo>
                <a:lnTo>
                  <a:pt x="348" y="1085"/>
                </a:lnTo>
                <a:lnTo>
                  <a:pt x="367" y="1029"/>
                </a:lnTo>
                <a:lnTo>
                  <a:pt x="382" y="980"/>
                </a:lnTo>
                <a:lnTo>
                  <a:pt x="391" y="935"/>
                </a:lnTo>
                <a:lnTo>
                  <a:pt x="395" y="894"/>
                </a:lnTo>
                <a:lnTo>
                  <a:pt x="395" y="857"/>
                </a:lnTo>
                <a:lnTo>
                  <a:pt x="394" y="825"/>
                </a:lnTo>
                <a:lnTo>
                  <a:pt x="388" y="798"/>
                </a:lnTo>
                <a:lnTo>
                  <a:pt x="380" y="773"/>
                </a:lnTo>
                <a:lnTo>
                  <a:pt x="372" y="753"/>
                </a:lnTo>
                <a:lnTo>
                  <a:pt x="363" y="734"/>
                </a:lnTo>
                <a:lnTo>
                  <a:pt x="353" y="719"/>
                </a:lnTo>
                <a:lnTo>
                  <a:pt x="343" y="708"/>
                </a:lnTo>
                <a:lnTo>
                  <a:pt x="332" y="699"/>
                </a:lnTo>
                <a:lnTo>
                  <a:pt x="325" y="692"/>
                </a:lnTo>
                <a:lnTo>
                  <a:pt x="318" y="687"/>
                </a:lnTo>
                <a:lnTo>
                  <a:pt x="313" y="684"/>
                </a:lnTo>
                <a:lnTo>
                  <a:pt x="312" y="684"/>
                </a:lnTo>
                <a:lnTo>
                  <a:pt x="335" y="694"/>
                </a:lnTo>
                <a:lnTo>
                  <a:pt x="356" y="709"/>
                </a:lnTo>
                <a:lnTo>
                  <a:pt x="373" y="724"/>
                </a:lnTo>
                <a:lnTo>
                  <a:pt x="386" y="738"/>
                </a:lnTo>
                <a:lnTo>
                  <a:pt x="396" y="750"/>
                </a:lnTo>
                <a:lnTo>
                  <a:pt x="402" y="759"/>
                </a:lnTo>
                <a:lnTo>
                  <a:pt x="404" y="761"/>
                </a:lnTo>
                <a:lnTo>
                  <a:pt x="399" y="716"/>
                </a:lnTo>
                <a:lnTo>
                  <a:pt x="392" y="676"/>
                </a:lnTo>
                <a:lnTo>
                  <a:pt x="380" y="641"/>
                </a:lnTo>
                <a:lnTo>
                  <a:pt x="366" y="612"/>
                </a:lnTo>
                <a:lnTo>
                  <a:pt x="348" y="585"/>
                </a:lnTo>
                <a:lnTo>
                  <a:pt x="329" y="564"/>
                </a:lnTo>
                <a:lnTo>
                  <a:pt x="311" y="546"/>
                </a:lnTo>
                <a:lnTo>
                  <a:pt x="290" y="531"/>
                </a:lnTo>
                <a:lnTo>
                  <a:pt x="271" y="521"/>
                </a:lnTo>
                <a:lnTo>
                  <a:pt x="252" y="513"/>
                </a:lnTo>
                <a:lnTo>
                  <a:pt x="235" y="505"/>
                </a:lnTo>
                <a:lnTo>
                  <a:pt x="219" y="508"/>
                </a:lnTo>
                <a:lnTo>
                  <a:pt x="198" y="510"/>
                </a:lnTo>
                <a:lnTo>
                  <a:pt x="177" y="510"/>
                </a:lnTo>
                <a:lnTo>
                  <a:pt x="153" y="508"/>
                </a:lnTo>
                <a:lnTo>
                  <a:pt x="128" y="504"/>
                </a:lnTo>
                <a:lnTo>
                  <a:pt x="107" y="495"/>
                </a:lnTo>
                <a:lnTo>
                  <a:pt x="86" y="483"/>
                </a:lnTo>
                <a:lnTo>
                  <a:pt x="70" y="466"/>
                </a:lnTo>
                <a:lnTo>
                  <a:pt x="54" y="444"/>
                </a:lnTo>
                <a:lnTo>
                  <a:pt x="35" y="428"/>
                </a:lnTo>
                <a:lnTo>
                  <a:pt x="18" y="421"/>
                </a:lnTo>
                <a:lnTo>
                  <a:pt x="0" y="419"/>
                </a:lnTo>
                <a:lnTo>
                  <a:pt x="3" y="417"/>
                </a:lnTo>
                <a:lnTo>
                  <a:pt x="9" y="414"/>
                </a:lnTo>
                <a:lnTo>
                  <a:pt x="19" y="408"/>
                </a:lnTo>
                <a:lnTo>
                  <a:pt x="31" y="402"/>
                </a:lnTo>
                <a:lnTo>
                  <a:pt x="45" y="395"/>
                </a:lnTo>
                <a:lnTo>
                  <a:pt x="63" y="389"/>
                </a:lnTo>
                <a:lnTo>
                  <a:pt x="80" y="383"/>
                </a:lnTo>
                <a:lnTo>
                  <a:pt x="99" y="380"/>
                </a:lnTo>
                <a:lnTo>
                  <a:pt x="120" y="379"/>
                </a:lnTo>
                <a:lnTo>
                  <a:pt x="140" y="382"/>
                </a:lnTo>
                <a:lnTo>
                  <a:pt x="161" y="387"/>
                </a:lnTo>
                <a:lnTo>
                  <a:pt x="181" y="396"/>
                </a:lnTo>
                <a:lnTo>
                  <a:pt x="200" y="412"/>
                </a:lnTo>
                <a:lnTo>
                  <a:pt x="217" y="433"/>
                </a:lnTo>
                <a:lnTo>
                  <a:pt x="233" y="459"/>
                </a:lnTo>
                <a:lnTo>
                  <a:pt x="246" y="494"/>
                </a:lnTo>
                <a:lnTo>
                  <a:pt x="279" y="499"/>
                </a:lnTo>
                <a:lnTo>
                  <a:pt x="306" y="510"/>
                </a:lnTo>
                <a:lnTo>
                  <a:pt x="331" y="524"/>
                </a:lnTo>
                <a:lnTo>
                  <a:pt x="351" y="540"/>
                </a:lnTo>
                <a:lnTo>
                  <a:pt x="369" y="556"/>
                </a:lnTo>
                <a:lnTo>
                  <a:pt x="380" y="572"/>
                </a:lnTo>
                <a:lnTo>
                  <a:pt x="391" y="585"/>
                </a:lnTo>
                <a:lnTo>
                  <a:pt x="396" y="594"/>
                </a:lnTo>
                <a:lnTo>
                  <a:pt x="398" y="598"/>
                </a:lnTo>
                <a:lnTo>
                  <a:pt x="389" y="536"/>
                </a:lnTo>
                <a:lnTo>
                  <a:pt x="378" y="481"/>
                </a:lnTo>
                <a:lnTo>
                  <a:pt x="364" y="431"/>
                </a:lnTo>
                <a:lnTo>
                  <a:pt x="351" y="389"/>
                </a:lnTo>
                <a:lnTo>
                  <a:pt x="337" y="351"/>
                </a:lnTo>
                <a:lnTo>
                  <a:pt x="324" y="319"/>
                </a:lnTo>
                <a:lnTo>
                  <a:pt x="312" y="294"/>
                </a:lnTo>
                <a:lnTo>
                  <a:pt x="293" y="288"/>
                </a:lnTo>
                <a:lnTo>
                  <a:pt x="271" y="280"/>
                </a:lnTo>
                <a:lnTo>
                  <a:pt x="245" y="270"/>
                </a:lnTo>
                <a:lnTo>
                  <a:pt x="219" y="256"/>
                </a:lnTo>
                <a:lnTo>
                  <a:pt x="193" y="240"/>
                </a:lnTo>
                <a:lnTo>
                  <a:pt x="168" y="222"/>
                </a:lnTo>
                <a:lnTo>
                  <a:pt x="145" y="201"/>
                </a:lnTo>
                <a:lnTo>
                  <a:pt x="126" y="176"/>
                </a:lnTo>
                <a:lnTo>
                  <a:pt x="111" y="150"/>
                </a:lnTo>
                <a:lnTo>
                  <a:pt x="104" y="120"/>
                </a:lnTo>
                <a:lnTo>
                  <a:pt x="99" y="89"/>
                </a:lnTo>
                <a:lnTo>
                  <a:pt x="91" y="64"/>
                </a:lnTo>
                <a:lnTo>
                  <a:pt x="79" y="43"/>
                </a:lnTo>
                <a:lnTo>
                  <a:pt x="66" y="25"/>
                </a:lnTo>
                <a:lnTo>
                  <a:pt x="51" y="12"/>
                </a:lnTo>
                <a:lnTo>
                  <a:pt x="37" y="3"/>
                </a:lnTo>
                <a:lnTo>
                  <a:pt x="40" y="3"/>
                </a:lnTo>
                <a:lnTo>
                  <a:pt x="47" y="2"/>
                </a:lnTo>
                <a:lnTo>
                  <a:pt x="57" y="0"/>
                </a:lnTo>
                <a:lnTo>
                  <a:pt x="72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6" name="Group 5"/>
          <p:cNvGrpSpPr/>
          <p:nvPr/>
        </p:nvGrpSpPr>
        <p:grpSpPr>
          <a:xfrm>
            <a:off x="8226540" y="1431737"/>
            <a:ext cx="2068135" cy="3022378"/>
            <a:chOff x="6600824" y="1209672"/>
            <a:chExt cx="1851030" cy="2705093"/>
          </a:xfrm>
          <a:solidFill>
            <a:schemeClr val="accent1"/>
          </a:solidFill>
        </p:grpSpPr>
        <p:sp>
          <p:nvSpPr>
            <p:cNvPr id="7" name="Freeform 33"/>
            <p:cNvSpPr>
              <a:spLocks/>
            </p:cNvSpPr>
            <p:nvPr/>
          </p:nvSpPr>
          <p:spPr bwMode="auto">
            <a:xfrm>
              <a:off x="6884989" y="1485896"/>
              <a:ext cx="1196975" cy="2428869"/>
            </a:xfrm>
            <a:custGeom>
              <a:avLst/>
              <a:gdLst>
                <a:gd name="T0" fmla="*/ 233 w 754"/>
                <a:gd name="T1" fmla="*/ 60 h 1530"/>
                <a:gd name="T2" fmla="*/ 306 w 754"/>
                <a:gd name="T3" fmla="*/ 47 h 1530"/>
                <a:gd name="T4" fmla="*/ 309 w 754"/>
                <a:gd name="T5" fmla="*/ 181 h 1530"/>
                <a:gd name="T6" fmla="*/ 406 w 754"/>
                <a:gd name="T7" fmla="*/ 162 h 1530"/>
                <a:gd name="T8" fmla="*/ 322 w 754"/>
                <a:gd name="T9" fmla="*/ 294 h 1530"/>
                <a:gd name="T10" fmla="*/ 374 w 754"/>
                <a:gd name="T11" fmla="*/ 424 h 1530"/>
                <a:gd name="T12" fmla="*/ 496 w 754"/>
                <a:gd name="T13" fmla="*/ 219 h 1530"/>
                <a:gd name="T14" fmla="*/ 467 w 754"/>
                <a:gd name="T15" fmla="*/ 303 h 1530"/>
                <a:gd name="T16" fmla="*/ 585 w 754"/>
                <a:gd name="T17" fmla="*/ 264 h 1530"/>
                <a:gd name="T18" fmla="*/ 450 w 754"/>
                <a:gd name="T19" fmla="*/ 345 h 1530"/>
                <a:gd name="T20" fmla="*/ 408 w 754"/>
                <a:gd name="T21" fmla="*/ 524 h 1530"/>
                <a:gd name="T22" fmla="*/ 550 w 754"/>
                <a:gd name="T23" fmla="*/ 437 h 1530"/>
                <a:gd name="T24" fmla="*/ 662 w 754"/>
                <a:gd name="T25" fmla="*/ 401 h 1530"/>
                <a:gd name="T26" fmla="*/ 674 w 754"/>
                <a:gd name="T27" fmla="*/ 412 h 1530"/>
                <a:gd name="T28" fmla="*/ 617 w 754"/>
                <a:gd name="T29" fmla="*/ 520 h 1530"/>
                <a:gd name="T30" fmla="*/ 578 w 754"/>
                <a:gd name="T31" fmla="*/ 511 h 1530"/>
                <a:gd name="T32" fmla="*/ 443 w 754"/>
                <a:gd name="T33" fmla="*/ 593 h 1530"/>
                <a:gd name="T34" fmla="*/ 416 w 754"/>
                <a:gd name="T35" fmla="*/ 935 h 1530"/>
                <a:gd name="T36" fmla="*/ 459 w 754"/>
                <a:gd name="T37" fmla="*/ 1140 h 1530"/>
                <a:gd name="T38" fmla="*/ 543 w 754"/>
                <a:gd name="T39" fmla="*/ 1210 h 1530"/>
                <a:gd name="T40" fmla="*/ 604 w 754"/>
                <a:gd name="T41" fmla="*/ 1293 h 1530"/>
                <a:gd name="T42" fmla="*/ 512 w 754"/>
                <a:gd name="T43" fmla="*/ 1217 h 1530"/>
                <a:gd name="T44" fmla="*/ 527 w 754"/>
                <a:gd name="T45" fmla="*/ 1299 h 1530"/>
                <a:gd name="T46" fmla="*/ 512 w 754"/>
                <a:gd name="T47" fmla="*/ 1432 h 1530"/>
                <a:gd name="T48" fmla="*/ 488 w 754"/>
                <a:gd name="T49" fmla="*/ 1309 h 1530"/>
                <a:gd name="T50" fmla="*/ 368 w 754"/>
                <a:gd name="T51" fmla="*/ 1176 h 1530"/>
                <a:gd name="T52" fmla="*/ 335 w 754"/>
                <a:gd name="T53" fmla="*/ 1240 h 1530"/>
                <a:gd name="T54" fmla="*/ 413 w 754"/>
                <a:gd name="T55" fmla="*/ 1449 h 1530"/>
                <a:gd name="T56" fmla="*/ 396 w 754"/>
                <a:gd name="T57" fmla="*/ 1495 h 1530"/>
                <a:gd name="T58" fmla="*/ 355 w 754"/>
                <a:gd name="T59" fmla="*/ 1370 h 1530"/>
                <a:gd name="T60" fmla="*/ 282 w 754"/>
                <a:gd name="T61" fmla="*/ 1371 h 1530"/>
                <a:gd name="T62" fmla="*/ 300 w 754"/>
                <a:gd name="T63" fmla="*/ 1526 h 1530"/>
                <a:gd name="T64" fmla="*/ 259 w 754"/>
                <a:gd name="T65" fmla="*/ 1447 h 1530"/>
                <a:gd name="T66" fmla="*/ 272 w 754"/>
                <a:gd name="T67" fmla="*/ 1221 h 1530"/>
                <a:gd name="T68" fmla="*/ 272 w 754"/>
                <a:gd name="T69" fmla="*/ 1188 h 1530"/>
                <a:gd name="T70" fmla="*/ 196 w 754"/>
                <a:gd name="T71" fmla="*/ 1350 h 1530"/>
                <a:gd name="T72" fmla="*/ 131 w 754"/>
                <a:gd name="T73" fmla="*/ 1440 h 1530"/>
                <a:gd name="T74" fmla="*/ 172 w 754"/>
                <a:gd name="T75" fmla="*/ 1255 h 1530"/>
                <a:gd name="T76" fmla="*/ 167 w 754"/>
                <a:gd name="T77" fmla="*/ 1200 h 1530"/>
                <a:gd name="T78" fmla="*/ 46 w 754"/>
                <a:gd name="T79" fmla="*/ 1296 h 1530"/>
                <a:gd name="T80" fmla="*/ 62 w 754"/>
                <a:gd name="T81" fmla="*/ 1221 h 1530"/>
                <a:gd name="T82" fmla="*/ 188 w 754"/>
                <a:gd name="T83" fmla="*/ 1155 h 1530"/>
                <a:gd name="T84" fmla="*/ 58 w 754"/>
                <a:gd name="T85" fmla="*/ 1169 h 1530"/>
                <a:gd name="T86" fmla="*/ 3 w 754"/>
                <a:gd name="T87" fmla="*/ 1191 h 1530"/>
                <a:gd name="T88" fmla="*/ 110 w 754"/>
                <a:gd name="T89" fmla="*/ 1104 h 1530"/>
                <a:gd name="T90" fmla="*/ 253 w 754"/>
                <a:gd name="T91" fmla="*/ 1092 h 1530"/>
                <a:gd name="T92" fmla="*/ 314 w 754"/>
                <a:gd name="T93" fmla="*/ 882 h 1530"/>
                <a:gd name="T94" fmla="*/ 258 w 754"/>
                <a:gd name="T95" fmla="*/ 568 h 1530"/>
                <a:gd name="T96" fmla="*/ 110 w 754"/>
                <a:gd name="T97" fmla="*/ 511 h 1530"/>
                <a:gd name="T98" fmla="*/ 185 w 754"/>
                <a:gd name="T99" fmla="*/ 485 h 1530"/>
                <a:gd name="T100" fmla="*/ 105 w 754"/>
                <a:gd name="T101" fmla="*/ 433 h 1530"/>
                <a:gd name="T102" fmla="*/ 300 w 754"/>
                <a:gd name="T103" fmla="*/ 545 h 1530"/>
                <a:gd name="T104" fmla="*/ 335 w 754"/>
                <a:gd name="T105" fmla="*/ 476 h 1530"/>
                <a:gd name="T106" fmla="*/ 191 w 754"/>
                <a:gd name="T107" fmla="*/ 331 h 1530"/>
                <a:gd name="T108" fmla="*/ 86 w 754"/>
                <a:gd name="T109" fmla="*/ 204 h 1530"/>
                <a:gd name="T110" fmla="*/ 282 w 754"/>
                <a:gd name="T111" fmla="*/ 357 h 1530"/>
                <a:gd name="T112" fmla="*/ 282 w 754"/>
                <a:gd name="T113" fmla="*/ 171 h 1530"/>
                <a:gd name="T114" fmla="*/ 217 w 754"/>
                <a:gd name="T115" fmla="*/ 63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4" h="1530">
                  <a:moveTo>
                    <a:pt x="163" y="0"/>
                  </a:moveTo>
                  <a:lnTo>
                    <a:pt x="166" y="3"/>
                  </a:lnTo>
                  <a:lnTo>
                    <a:pt x="173" y="9"/>
                  </a:lnTo>
                  <a:lnTo>
                    <a:pt x="185" y="18"/>
                  </a:lnTo>
                  <a:lnTo>
                    <a:pt x="199" y="31"/>
                  </a:lnTo>
                  <a:lnTo>
                    <a:pt x="215" y="44"/>
                  </a:lnTo>
                  <a:lnTo>
                    <a:pt x="233" y="60"/>
                  </a:lnTo>
                  <a:lnTo>
                    <a:pt x="249" y="78"/>
                  </a:lnTo>
                  <a:lnTo>
                    <a:pt x="265" y="95"/>
                  </a:lnTo>
                  <a:lnTo>
                    <a:pt x="278" y="111"/>
                  </a:lnTo>
                  <a:lnTo>
                    <a:pt x="288" y="129"/>
                  </a:lnTo>
                  <a:lnTo>
                    <a:pt x="294" y="98"/>
                  </a:lnTo>
                  <a:lnTo>
                    <a:pt x="300" y="70"/>
                  </a:lnTo>
                  <a:lnTo>
                    <a:pt x="306" y="47"/>
                  </a:lnTo>
                  <a:lnTo>
                    <a:pt x="311" y="28"/>
                  </a:lnTo>
                  <a:lnTo>
                    <a:pt x="316" y="14"/>
                  </a:lnTo>
                  <a:lnTo>
                    <a:pt x="319" y="5"/>
                  </a:lnTo>
                  <a:lnTo>
                    <a:pt x="320" y="0"/>
                  </a:lnTo>
                  <a:lnTo>
                    <a:pt x="311" y="67"/>
                  </a:lnTo>
                  <a:lnTo>
                    <a:pt x="309" y="127"/>
                  </a:lnTo>
                  <a:lnTo>
                    <a:pt x="309" y="181"/>
                  </a:lnTo>
                  <a:lnTo>
                    <a:pt x="313" y="229"/>
                  </a:lnTo>
                  <a:lnTo>
                    <a:pt x="335" y="204"/>
                  </a:lnTo>
                  <a:lnTo>
                    <a:pt x="357" y="187"/>
                  </a:lnTo>
                  <a:lnTo>
                    <a:pt x="377" y="175"/>
                  </a:lnTo>
                  <a:lnTo>
                    <a:pt x="392" y="168"/>
                  </a:lnTo>
                  <a:lnTo>
                    <a:pt x="403" y="163"/>
                  </a:lnTo>
                  <a:lnTo>
                    <a:pt x="406" y="162"/>
                  </a:lnTo>
                  <a:lnTo>
                    <a:pt x="384" y="174"/>
                  </a:lnTo>
                  <a:lnTo>
                    <a:pt x="365" y="188"/>
                  </a:lnTo>
                  <a:lnTo>
                    <a:pt x="348" y="206"/>
                  </a:lnTo>
                  <a:lnTo>
                    <a:pt x="333" y="223"/>
                  </a:lnTo>
                  <a:lnTo>
                    <a:pt x="323" y="239"/>
                  </a:lnTo>
                  <a:lnTo>
                    <a:pt x="314" y="251"/>
                  </a:lnTo>
                  <a:lnTo>
                    <a:pt x="322" y="294"/>
                  </a:lnTo>
                  <a:lnTo>
                    <a:pt x="332" y="331"/>
                  </a:lnTo>
                  <a:lnTo>
                    <a:pt x="341" y="360"/>
                  </a:lnTo>
                  <a:lnTo>
                    <a:pt x="351" y="385"/>
                  </a:lnTo>
                  <a:lnTo>
                    <a:pt x="361" y="402"/>
                  </a:lnTo>
                  <a:lnTo>
                    <a:pt x="368" y="415"/>
                  </a:lnTo>
                  <a:lnTo>
                    <a:pt x="373" y="423"/>
                  </a:lnTo>
                  <a:lnTo>
                    <a:pt x="374" y="424"/>
                  </a:lnTo>
                  <a:lnTo>
                    <a:pt x="390" y="388"/>
                  </a:lnTo>
                  <a:lnTo>
                    <a:pt x="408" y="353"/>
                  </a:lnTo>
                  <a:lnTo>
                    <a:pt x="427" y="319"/>
                  </a:lnTo>
                  <a:lnTo>
                    <a:pt x="445" y="290"/>
                  </a:lnTo>
                  <a:lnTo>
                    <a:pt x="463" y="262"/>
                  </a:lnTo>
                  <a:lnTo>
                    <a:pt x="480" y="239"/>
                  </a:lnTo>
                  <a:lnTo>
                    <a:pt x="496" y="219"/>
                  </a:lnTo>
                  <a:lnTo>
                    <a:pt x="510" y="204"/>
                  </a:lnTo>
                  <a:lnTo>
                    <a:pt x="520" y="191"/>
                  </a:lnTo>
                  <a:lnTo>
                    <a:pt x="526" y="185"/>
                  </a:lnTo>
                  <a:lnTo>
                    <a:pt x="528" y="182"/>
                  </a:lnTo>
                  <a:lnTo>
                    <a:pt x="505" y="226"/>
                  </a:lnTo>
                  <a:lnTo>
                    <a:pt x="485" y="267"/>
                  </a:lnTo>
                  <a:lnTo>
                    <a:pt x="467" y="303"/>
                  </a:lnTo>
                  <a:lnTo>
                    <a:pt x="488" y="294"/>
                  </a:lnTo>
                  <a:lnTo>
                    <a:pt x="504" y="289"/>
                  </a:lnTo>
                  <a:lnTo>
                    <a:pt x="521" y="281"/>
                  </a:lnTo>
                  <a:lnTo>
                    <a:pt x="539" y="276"/>
                  </a:lnTo>
                  <a:lnTo>
                    <a:pt x="561" y="270"/>
                  </a:lnTo>
                  <a:lnTo>
                    <a:pt x="588" y="262"/>
                  </a:lnTo>
                  <a:lnTo>
                    <a:pt x="585" y="264"/>
                  </a:lnTo>
                  <a:lnTo>
                    <a:pt x="575" y="270"/>
                  </a:lnTo>
                  <a:lnTo>
                    <a:pt x="559" y="277"/>
                  </a:lnTo>
                  <a:lnTo>
                    <a:pt x="540" y="289"/>
                  </a:lnTo>
                  <a:lnTo>
                    <a:pt x="518" y="300"/>
                  </a:lnTo>
                  <a:lnTo>
                    <a:pt x="495" y="315"/>
                  </a:lnTo>
                  <a:lnTo>
                    <a:pt x="473" y="329"/>
                  </a:lnTo>
                  <a:lnTo>
                    <a:pt x="450" y="345"/>
                  </a:lnTo>
                  <a:lnTo>
                    <a:pt x="435" y="386"/>
                  </a:lnTo>
                  <a:lnTo>
                    <a:pt x="424" y="423"/>
                  </a:lnTo>
                  <a:lnTo>
                    <a:pt x="415" y="453"/>
                  </a:lnTo>
                  <a:lnTo>
                    <a:pt x="410" y="478"/>
                  </a:lnTo>
                  <a:lnTo>
                    <a:pt x="408" y="498"/>
                  </a:lnTo>
                  <a:lnTo>
                    <a:pt x="408" y="514"/>
                  </a:lnTo>
                  <a:lnTo>
                    <a:pt x="408" y="524"/>
                  </a:lnTo>
                  <a:lnTo>
                    <a:pt x="408" y="530"/>
                  </a:lnTo>
                  <a:lnTo>
                    <a:pt x="409" y="532"/>
                  </a:lnTo>
                  <a:lnTo>
                    <a:pt x="427" y="510"/>
                  </a:lnTo>
                  <a:lnTo>
                    <a:pt x="450" y="488"/>
                  </a:lnTo>
                  <a:lnTo>
                    <a:pt x="480" y="469"/>
                  </a:lnTo>
                  <a:lnTo>
                    <a:pt x="514" y="452"/>
                  </a:lnTo>
                  <a:lnTo>
                    <a:pt x="550" y="437"/>
                  </a:lnTo>
                  <a:lnTo>
                    <a:pt x="552" y="424"/>
                  </a:lnTo>
                  <a:lnTo>
                    <a:pt x="555" y="406"/>
                  </a:lnTo>
                  <a:lnTo>
                    <a:pt x="561" y="388"/>
                  </a:lnTo>
                  <a:lnTo>
                    <a:pt x="561" y="433"/>
                  </a:lnTo>
                  <a:lnTo>
                    <a:pt x="595" y="421"/>
                  </a:lnTo>
                  <a:lnTo>
                    <a:pt x="630" y="411"/>
                  </a:lnTo>
                  <a:lnTo>
                    <a:pt x="662" y="401"/>
                  </a:lnTo>
                  <a:lnTo>
                    <a:pt x="693" y="393"/>
                  </a:lnTo>
                  <a:lnTo>
                    <a:pt x="718" y="388"/>
                  </a:lnTo>
                  <a:lnTo>
                    <a:pt x="737" y="383"/>
                  </a:lnTo>
                  <a:lnTo>
                    <a:pt x="750" y="382"/>
                  </a:lnTo>
                  <a:lnTo>
                    <a:pt x="754" y="380"/>
                  </a:lnTo>
                  <a:lnTo>
                    <a:pt x="713" y="398"/>
                  </a:lnTo>
                  <a:lnTo>
                    <a:pt x="674" y="412"/>
                  </a:lnTo>
                  <a:lnTo>
                    <a:pt x="635" y="425"/>
                  </a:lnTo>
                  <a:lnTo>
                    <a:pt x="595" y="441"/>
                  </a:lnTo>
                  <a:lnTo>
                    <a:pt x="559" y="459"/>
                  </a:lnTo>
                  <a:lnTo>
                    <a:pt x="526" y="479"/>
                  </a:lnTo>
                  <a:lnTo>
                    <a:pt x="562" y="491"/>
                  </a:lnTo>
                  <a:lnTo>
                    <a:pt x="593" y="505"/>
                  </a:lnTo>
                  <a:lnTo>
                    <a:pt x="617" y="520"/>
                  </a:lnTo>
                  <a:lnTo>
                    <a:pt x="635" y="535"/>
                  </a:lnTo>
                  <a:lnTo>
                    <a:pt x="648" y="546"/>
                  </a:lnTo>
                  <a:lnTo>
                    <a:pt x="657" y="553"/>
                  </a:lnTo>
                  <a:lnTo>
                    <a:pt x="658" y="556"/>
                  </a:lnTo>
                  <a:lnTo>
                    <a:pt x="635" y="537"/>
                  </a:lnTo>
                  <a:lnTo>
                    <a:pt x="607" y="523"/>
                  </a:lnTo>
                  <a:lnTo>
                    <a:pt x="578" y="511"/>
                  </a:lnTo>
                  <a:lnTo>
                    <a:pt x="550" y="504"/>
                  </a:lnTo>
                  <a:lnTo>
                    <a:pt x="526" y="498"/>
                  </a:lnTo>
                  <a:lnTo>
                    <a:pt x="507" y="495"/>
                  </a:lnTo>
                  <a:lnTo>
                    <a:pt x="488" y="516"/>
                  </a:lnTo>
                  <a:lnTo>
                    <a:pt x="470" y="537"/>
                  </a:lnTo>
                  <a:lnTo>
                    <a:pt x="456" y="564"/>
                  </a:lnTo>
                  <a:lnTo>
                    <a:pt x="443" y="593"/>
                  </a:lnTo>
                  <a:lnTo>
                    <a:pt x="431" y="628"/>
                  </a:lnTo>
                  <a:lnTo>
                    <a:pt x="422" y="667"/>
                  </a:lnTo>
                  <a:lnTo>
                    <a:pt x="416" y="711"/>
                  </a:lnTo>
                  <a:lnTo>
                    <a:pt x="412" y="762"/>
                  </a:lnTo>
                  <a:lnTo>
                    <a:pt x="412" y="817"/>
                  </a:lnTo>
                  <a:lnTo>
                    <a:pt x="413" y="879"/>
                  </a:lnTo>
                  <a:lnTo>
                    <a:pt x="416" y="935"/>
                  </a:lnTo>
                  <a:lnTo>
                    <a:pt x="421" y="981"/>
                  </a:lnTo>
                  <a:lnTo>
                    <a:pt x="427" y="1022"/>
                  </a:lnTo>
                  <a:lnTo>
                    <a:pt x="432" y="1056"/>
                  </a:lnTo>
                  <a:lnTo>
                    <a:pt x="438" y="1085"/>
                  </a:lnTo>
                  <a:lnTo>
                    <a:pt x="445" y="1107"/>
                  </a:lnTo>
                  <a:lnTo>
                    <a:pt x="453" y="1125"/>
                  </a:lnTo>
                  <a:lnTo>
                    <a:pt x="459" y="1140"/>
                  </a:lnTo>
                  <a:lnTo>
                    <a:pt x="464" y="1150"/>
                  </a:lnTo>
                  <a:lnTo>
                    <a:pt x="469" y="1157"/>
                  </a:lnTo>
                  <a:lnTo>
                    <a:pt x="473" y="1162"/>
                  </a:lnTo>
                  <a:lnTo>
                    <a:pt x="475" y="1163"/>
                  </a:lnTo>
                  <a:lnTo>
                    <a:pt x="476" y="1165"/>
                  </a:lnTo>
                  <a:lnTo>
                    <a:pt x="514" y="1188"/>
                  </a:lnTo>
                  <a:lnTo>
                    <a:pt x="543" y="1210"/>
                  </a:lnTo>
                  <a:lnTo>
                    <a:pt x="566" y="1229"/>
                  </a:lnTo>
                  <a:lnTo>
                    <a:pt x="582" y="1245"/>
                  </a:lnTo>
                  <a:lnTo>
                    <a:pt x="593" y="1259"/>
                  </a:lnTo>
                  <a:lnTo>
                    <a:pt x="600" y="1271"/>
                  </a:lnTo>
                  <a:lnTo>
                    <a:pt x="603" y="1280"/>
                  </a:lnTo>
                  <a:lnTo>
                    <a:pt x="604" y="1287"/>
                  </a:lnTo>
                  <a:lnTo>
                    <a:pt x="604" y="1293"/>
                  </a:lnTo>
                  <a:lnTo>
                    <a:pt x="603" y="1296"/>
                  </a:lnTo>
                  <a:lnTo>
                    <a:pt x="603" y="1296"/>
                  </a:lnTo>
                  <a:lnTo>
                    <a:pt x="590" y="1275"/>
                  </a:lnTo>
                  <a:lnTo>
                    <a:pt x="574" y="1256"/>
                  </a:lnTo>
                  <a:lnTo>
                    <a:pt x="555" y="1240"/>
                  </a:lnTo>
                  <a:lnTo>
                    <a:pt x="533" y="1227"/>
                  </a:lnTo>
                  <a:lnTo>
                    <a:pt x="512" y="1217"/>
                  </a:lnTo>
                  <a:lnTo>
                    <a:pt x="494" y="1208"/>
                  </a:lnTo>
                  <a:lnTo>
                    <a:pt x="477" y="1203"/>
                  </a:lnTo>
                  <a:lnTo>
                    <a:pt x="467" y="1200"/>
                  </a:lnTo>
                  <a:lnTo>
                    <a:pt x="464" y="1198"/>
                  </a:lnTo>
                  <a:lnTo>
                    <a:pt x="492" y="1235"/>
                  </a:lnTo>
                  <a:lnTo>
                    <a:pt x="512" y="1267"/>
                  </a:lnTo>
                  <a:lnTo>
                    <a:pt x="527" y="1299"/>
                  </a:lnTo>
                  <a:lnTo>
                    <a:pt x="534" y="1326"/>
                  </a:lnTo>
                  <a:lnTo>
                    <a:pt x="536" y="1352"/>
                  </a:lnTo>
                  <a:lnTo>
                    <a:pt x="534" y="1374"/>
                  </a:lnTo>
                  <a:lnTo>
                    <a:pt x="531" y="1395"/>
                  </a:lnTo>
                  <a:lnTo>
                    <a:pt x="526" y="1411"/>
                  </a:lnTo>
                  <a:lnTo>
                    <a:pt x="518" y="1424"/>
                  </a:lnTo>
                  <a:lnTo>
                    <a:pt x="512" y="1432"/>
                  </a:lnTo>
                  <a:lnTo>
                    <a:pt x="508" y="1438"/>
                  </a:lnTo>
                  <a:lnTo>
                    <a:pt x="507" y="1441"/>
                  </a:lnTo>
                  <a:lnTo>
                    <a:pt x="515" y="1415"/>
                  </a:lnTo>
                  <a:lnTo>
                    <a:pt x="515" y="1389"/>
                  </a:lnTo>
                  <a:lnTo>
                    <a:pt x="511" y="1363"/>
                  </a:lnTo>
                  <a:lnTo>
                    <a:pt x="501" y="1335"/>
                  </a:lnTo>
                  <a:lnTo>
                    <a:pt x="488" y="1309"/>
                  </a:lnTo>
                  <a:lnTo>
                    <a:pt x="470" y="1284"/>
                  </a:lnTo>
                  <a:lnTo>
                    <a:pt x="453" y="1261"/>
                  </a:lnTo>
                  <a:lnTo>
                    <a:pt x="432" y="1239"/>
                  </a:lnTo>
                  <a:lnTo>
                    <a:pt x="413" y="1219"/>
                  </a:lnTo>
                  <a:lnTo>
                    <a:pt x="396" y="1201"/>
                  </a:lnTo>
                  <a:lnTo>
                    <a:pt x="380" y="1187"/>
                  </a:lnTo>
                  <a:lnTo>
                    <a:pt x="368" y="1176"/>
                  </a:lnTo>
                  <a:lnTo>
                    <a:pt x="360" y="1169"/>
                  </a:lnTo>
                  <a:lnTo>
                    <a:pt x="357" y="1168"/>
                  </a:lnTo>
                  <a:lnTo>
                    <a:pt x="348" y="1179"/>
                  </a:lnTo>
                  <a:lnTo>
                    <a:pt x="341" y="1192"/>
                  </a:lnTo>
                  <a:lnTo>
                    <a:pt x="335" y="1208"/>
                  </a:lnTo>
                  <a:lnTo>
                    <a:pt x="332" y="1226"/>
                  </a:lnTo>
                  <a:lnTo>
                    <a:pt x="335" y="1240"/>
                  </a:lnTo>
                  <a:lnTo>
                    <a:pt x="357" y="1286"/>
                  </a:lnTo>
                  <a:lnTo>
                    <a:pt x="376" y="1323"/>
                  </a:lnTo>
                  <a:lnTo>
                    <a:pt x="389" y="1357"/>
                  </a:lnTo>
                  <a:lnTo>
                    <a:pt x="400" y="1386"/>
                  </a:lnTo>
                  <a:lnTo>
                    <a:pt x="408" y="1411"/>
                  </a:lnTo>
                  <a:lnTo>
                    <a:pt x="412" y="1431"/>
                  </a:lnTo>
                  <a:lnTo>
                    <a:pt x="413" y="1449"/>
                  </a:lnTo>
                  <a:lnTo>
                    <a:pt x="413" y="1462"/>
                  </a:lnTo>
                  <a:lnTo>
                    <a:pt x="412" y="1473"/>
                  </a:lnTo>
                  <a:lnTo>
                    <a:pt x="409" y="1481"/>
                  </a:lnTo>
                  <a:lnTo>
                    <a:pt x="406" y="1486"/>
                  </a:lnTo>
                  <a:lnTo>
                    <a:pt x="403" y="1491"/>
                  </a:lnTo>
                  <a:lnTo>
                    <a:pt x="399" y="1494"/>
                  </a:lnTo>
                  <a:lnTo>
                    <a:pt x="396" y="1495"/>
                  </a:lnTo>
                  <a:lnTo>
                    <a:pt x="394" y="1495"/>
                  </a:lnTo>
                  <a:lnTo>
                    <a:pt x="393" y="1497"/>
                  </a:lnTo>
                  <a:lnTo>
                    <a:pt x="394" y="1466"/>
                  </a:lnTo>
                  <a:lnTo>
                    <a:pt x="389" y="1438"/>
                  </a:lnTo>
                  <a:lnTo>
                    <a:pt x="380" y="1414"/>
                  </a:lnTo>
                  <a:lnTo>
                    <a:pt x="368" y="1390"/>
                  </a:lnTo>
                  <a:lnTo>
                    <a:pt x="355" y="1370"/>
                  </a:lnTo>
                  <a:lnTo>
                    <a:pt x="341" y="1354"/>
                  </a:lnTo>
                  <a:lnTo>
                    <a:pt x="327" y="1339"/>
                  </a:lnTo>
                  <a:lnTo>
                    <a:pt x="317" y="1329"/>
                  </a:lnTo>
                  <a:lnTo>
                    <a:pt x="310" y="1323"/>
                  </a:lnTo>
                  <a:lnTo>
                    <a:pt x="307" y="1320"/>
                  </a:lnTo>
                  <a:lnTo>
                    <a:pt x="293" y="1345"/>
                  </a:lnTo>
                  <a:lnTo>
                    <a:pt x="282" y="1371"/>
                  </a:lnTo>
                  <a:lnTo>
                    <a:pt x="279" y="1399"/>
                  </a:lnTo>
                  <a:lnTo>
                    <a:pt x="278" y="1427"/>
                  </a:lnTo>
                  <a:lnTo>
                    <a:pt x="281" y="1453"/>
                  </a:lnTo>
                  <a:lnTo>
                    <a:pt x="285" y="1478"/>
                  </a:lnTo>
                  <a:lnTo>
                    <a:pt x="291" y="1498"/>
                  </a:lnTo>
                  <a:lnTo>
                    <a:pt x="295" y="1515"/>
                  </a:lnTo>
                  <a:lnTo>
                    <a:pt x="300" y="1526"/>
                  </a:lnTo>
                  <a:lnTo>
                    <a:pt x="301" y="1530"/>
                  </a:lnTo>
                  <a:lnTo>
                    <a:pt x="291" y="1520"/>
                  </a:lnTo>
                  <a:lnTo>
                    <a:pt x="282" y="1511"/>
                  </a:lnTo>
                  <a:lnTo>
                    <a:pt x="275" y="1499"/>
                  </a:lnTo>
                  <a:lnTo>
                    <a:pt x="268" y="1486"/>
                  </a:lnTo>
                  <a:lnTo>
                    <a:pt x="263" y="1469"/>
                  </a:lnTo>
                  <a:lnTo>
                    <a:pt x="259" y="1447"/>
                  </a:lnTo>
                  <a:lnTo>
                    <a:pt x="256" y="1416"/>
                  </a:lnTo>
                  <a:lnTo>
                    <a:pt x="252" y="1379"/>
                  </a:lnTo>
                  <a:lnTo>
                    <a:pt x="250" y="1342"/>
                  </a:lnTo>
                  <a:lnTo>
                    <a:pt x="253" y="1307"/>
                  </a:lnTo>
                  <a:lnTo>
                    <a:pt x="258" y="1275"/>
                  </a:lnTo>
                  <a:lnTo>
                    <a:pt x="265" y="1246"/>
                  </a:lnTo>
                  <a:lnTo>
                    <a:pt x="272" y="1221"/>
                  </a:lnTo>
                  <a:lnTo>
                    <a:pt x="279" y="1201"/>
                  </a:lnTo>
                  <a:lnTo>
                    <a:pt x="285" y="1187"/>
                  </a:lnTo>
                  <a:lnTo>
                    <a:pt x="290" y="1176"/>
                  </a:lnTo>
                  <a:lnTo>
                    <a:pt x="293" y="1173"/>
                  </a:lnTo>
                  <a:lnTo>
                    <a:pt x="290" y="1175"/>
                  </a:lnTo>
                  <a:lnTo>
                    <a:pt x="282" y="1179"/>
                  </a:lnTo>
                  <a:lnTo>
                    <a:pt x="272" y="1188"/>
                  </a:lnTo>
                  <a:lnTo>
                    <a:pt x="259" y="1200"/>
                  </a:lnTo>
                  <a:lnTo>
                    <a:pt x="244" y="1214"/>
                  </a:lnTo>
                  <a:lnTo>
                    <a:pt x="231" y="1235"/>
                  </a:lnTo>
                  <a:lnTo>
                    <a:pt x="218" y="1258"/>
                  </a:lnTo>
                  <a:lnTo>
                    <a:pt x="209" y="1286"/>
                  </a:lnTo>
                  <a:lnTo>
                    <a:pt x="202" y="1318"/>
                  </a:lnTo>
                  <a:lnTo>
                    <a:pt x="196" y="1350"/>
                  </a:lnTo>
                  <a:lnTo>
                    <a:pt x="189" y="1376"/>
                  </a:lnTo>
                  <a:lnTo>
                    <a:pt x="177" y="1396"/>
                  </a:lnTo>
                  <a:lnTo>
                    <a:pt x="167" y="1412"/>
                  </a:lnTo>
                  <a:lnTo>
                    <a:pt x="156" y="1424"/>
                  </a:lnTo>
                  <a:lnTo>
                    <a:pt x="145" y="1432"/>
                  </a:lnTo>
                  <a:lnTo>
                    <a:pt x="137" y="1437"/>
                  </a:lnTo>
                  <a:lnTo>
                    <a:pt x="131" y="1440"/>
                  </a:lnTo>
                  <a:lnTo>
                    <a:pt x="129" y="1441"/>
                  </a:lnTo>
                  <a:lnTo>
                    <a:pt x="144" y="1419"/>
                  </a:lnTo>
                  <a:lnTo>
                    <a:pt x="156" y="1395"/>
                  </a:lnTo>
                  <a:lnTo>
                    <a:pt x="163" y="1364"/>
                  </a:lnTo>
                  <a:lnTo>
                    <a:pt x="166" y="1326"/>
                  </a:lnTo>
                  <a:lnTo>
                    <a:pt x="169" y="1284"/>
                  </a:lnTo>
                  <a:lnTo>
                    <a:pt x="172" y="1255"/>
                  </a:lnTo>
                  <a:lnTo>
                    <a:pt x="177" y="1232"/>
                  </a:lnTo>
                  <a:lnTo>
                    <a:pt x="185" y="1213"/>
                  </a:lnTo>
                  <a:lnTo>
                    <a:pt x="193" y="1200"/>
                  </a:lnTo>
                  <a:lnTo>
                    <a:pt x="201" y="1192"/>
                  </a:lnTo>
                  <a:lnTo>
                    <a:pt x="207" y="1187"/>
                  </a:lnTo>
                  <a:lnTo>
                    <a:pt x="209" y="1187"/>
                  </a:lnTo>
                  <a:lnTo>
                    <a:pt x="167" y="1200"/>
                  </a:lnTo>
                  <a:lnTo>
                    <a:pt x="132" y="1214"/>
                  </a:lnTo>
                  <a:lnTo>
                    <a:pt x="106" y="1229"/>
                  </a:lnTo>
                  <a:lnTo>
                    <a:pt x="84" y="1243"/>
                  </a:lnTo>
                  <a:lnTo>
                    <a:pt x="68" y="1259"/>
                  </a:lnTo>
                  <a:lnTo>
                    <a:pt x="58" y="1272"/>
                  </a:lnTo>
                  <a:lnTo>
                    <a:pt x="51" y="1286"/>
                  </a:lnTo>
                  <a:lnTo>
                    <a:pt x="46" y="1296"/>
                  </a:lnTo>
                  <a:lnTo>
                    <a:pt x="43" y="1304"/>
                  </a:lnTo>
                  <a:lnTo>
                    <a:pt x="43" y="1310"/>
                  </a:lnTo>
                  <a:lnTo>
                    <a:pt x="43" y="1312"/>
                  </a:lnTo>
                  <a:lnTo>
                    <a:pt x="38" y="1286"/>
                  </a:lnTo>
                  <a:lnTo>
                    <a:pt x="41" y="1261"/>
                  </a:lnTo>
                  <a:lnTo>
                    <a:pt x="49" y="1240"/>
                  </a:lnTo>
                  <a:lnTo>
                    <a:pt x="62" y="1221"/>
                  </a:lnTo>
                  <a:lnTo>
                    <a:pt x="78" y="1205"/>
                  </a:lnTo>
                  <a:lnTo>
                    <a:pt x="97" y="1192"/>
                  </a:lnTo>
                  <a:lnTo>
                    <a:pt x="118" y="1181"/>
                  </a:lnTo>
                  <a:lnTo>
                    <a:pt x="138" y="1171"/>
                  </a:lnTo>
                  <a:lnTo>
                    <a:pt x="157" y="1163"/>
                  </a:lnTo>
                  <a:lnTo>
                    <a:pt x="175" y="1159"/>
                  </a:lnTo>
                  <a:lnTo>
                    <a:pt x="188" y="1155"/>
                  </a:lnTo>
                  <a:lnTo>
                    <a:pt x="196" y="1153"/>
                  </a:lnTo>
                  <a:lnTo>
                    <a:pt x="199" y="1152"/>
                  </a:lnTo>
                  <a:lnTo>
                    <a:pt x="164" y="1147"/>
                  </a:lnTo>
                  <a:lnTo>
                    <a:pt x="132" y="1147"/>
                  </a:lnTo>
                  <a:lnTo>
                    <a:pt x="103" y="1152"/>
                  </a:lnTo>
                  <a:lnTo>
                    <a:pt x="78" y="1159"/>
                  </a:lnTo>
                  <a:lnTo>
                    <a:pt x="58" y="1169"/>
                  </a:lnTo>
                  <a:lnTo>
                    <a:pt x="39" y="1181"/>
                  </a:lnTo>
                  <a:lnTo>
                    <a:pt x="25" y="1191"/>
                  </a:lnTo>
                  <a:lnTo>
                    <a:pt x="14" y="1203"/>
                  </a:lnTo>
                  <a:lnTo>
                    <a:pt x="6" y="1211"/>
                  </a:lnTo>
                  <a:lnTo>
                    <a:pt x="1" y="1217"/>
                  </a:lnTo>
                  <a:lnTo>
                    <a:pt x="0" y="1220"/>
                  </a:lnTo>
                  <a:lnTo>
                    <a:pt x="3" y="1191"/>
                  </a:lnTo>
                  <a:lnTo>
                    <a:pt x="10" y="1166"/>
                  </a:lnTo>
                  <a:lnTo>
                    <a:pt x="20" y="1147"/>
                  </a:lnTo>
                  <a:lnTo>
                    <a:pt x="33" y="1133"/>
                  </a:lnTo>
                  <a:lnTo>
                    <a:pt x="51" y="1121"/>
                  </a:lnTo>
                  <a:lnTo>
                    <a:pt x="70" y="1112"/>
                  </a:lnTo>
                  <a:lnTo>
                    <a:pt x="90" y="1107"/>
                  </a:lnTo>
                  <a:lnTo>
                    <a:pt x="110" y="1104"/>
                  </a:lnTo>
                  <a:lnTo>
                    <a:pt x="132" y="1102"/>
                  </a:lnTo>
                  <a:lnTo>
                    <a:pt x="154" y="1102"/>
                  </a:lnTo>
                  <a:lnTo>
                    <a:pt x="175" y="1102"/>
                  </a:lnTo>
                  <a:lnTo>
                    <a:pt x="193" y="1102"/>
                  </a:lnTo>
                  <a:lnTo>
                    <a:pt x="211" y="1104"/>
                  </a:lnTo>
                  <a:lnTo>
                    <a:pt x="236" y="1101"/>
                  </a:lnTo>
                  <a:lnTo>
                    <a:pt x="253" y="1092"/>
                  </a:lnTo>
                  <a:lnTo>
                    <a:pt x="269" y="1079"/>
                  </a:lnTo>
                  <a:lnTo>
                    <a:pt x="281" y="1061"/>
                  </a:lnTo>
                  <a:lnTo>
                    <a:pt x="290" y="1040"/>
                  </a:lnTo>
                  <a:lnTo>
                    <a:pt x="295" y="1013"/>
                  </a:lnTo>
                  <a:lnTo>
                    <a:pt x="301" y="983"/>
                  </a:lnTo>
                  <a:lnTo>
                    <a:pt x="306" y="948"/>
                  </a:lnTo>
                  <a:lnTo>
                    <a:pt x="314" y="882"/>
                  </a:lnTo>
                  <a:lnTo>
                    <a:pt x="317" y="823"/>
                  </a:lnTo>
                  <a:lnTo>
                    <a:pt x="314" y="769"/>
                  </a:lnTo>
                  <a:lnTo>
                    <a:pt x="310" y="719"/>
                  </a:lnTo>
                  <a:lnTo>
                    <a:pt x="300" y="676"/>
                  </a:lnTo>
                  <a:lnTo>
                    <a:pt x="288" y="635"/>
                  </a:lnTo>
                  <a:lnTo>
                    <a:pt x="274" y="600"/>
                  </a:lnTo>
                  <a:lnTo>
                    <a:pt x="258" y="568"/>
                  </a:lnTo>
                  <a:lnTo>
                    <a:pt x="239" y="542"/>
                  </a:lnTo>
                  <a:lnTo>
                    <a:pt x="220" y="517"/>
                  </a:lnTo>
                  <a:lnTo>
                    <a:pt x="199" y="497"/>
                  </a:lnTo>
                  <a:lnTo>
                    <a:pt x="180" y="498"/>
                  </a:lnTo>
                  <a:lnTo>
                    <a:pt x="159" y="500"/>
                  </a:lnTo>
                  <a:lnTo>
                    <a:pt x="134" y="504"/>
                  </a:lnTo>
                  <a:lnTo>
                    <a:pt x="110" y="511"/>
                  </a:lnTo>
                  <a:lnTo>
                    <a:pt x="89" y="523"/>
                  </a:lnTo>
                  <a:lnTo>
                    <a:pt x="92" y="521"/>
                  </a:lnTo>
                  <a:lnTo>
                    <a:pt x="100" y="514"/>
                  </a:lnTo>
                  <a:lnTo>
                    <a:pt x="113" y="507"/>
                  </a:lnTo>
                  <a:lnTo>
                    <a:pt x="132" y="498"/>
                  </a:lnTo>
                  <a:lnTo>
                    <a:pt x="156" y="489"/>
                  </a:lnTo>
                  <a:lnTo>
                    <a:pt x="185" y="485"/>
                  </a:lnTo>
                  <a:lnTo>
                    <a:pt x="156" y="463"/>
                  </a:lnTo>
                  <a:lnTo>
                    <a:pt x="129" y="447"/>
                  </a:lnTo>
                  <a:lnTo>
                    <a:pt x="105" y="437"/>
                  </a:lnTo>
                  <a:lnTo>
                    <a:pt x="86" y="431"/>
                  </a:lnTo>
                  <a:lnTo>
                    <a:pt x="74" y="427"/>
                  </a:lnTo>
                  <a:lnTo>
                    <a:pt x="70" y="427"/>
                  </a:lnTo>
                  <a:lnTo>
                    <a:pt x="105" y="433"/>
                  </a:lnTo>
                  <a:lnTo>
                    <a:pt x="140" y="444"/>
                  </a:lnTo>
                  <a:lnTo>
                    <a:pt x="172" y="459"/>
                  </a:lnTo>
                  <a:lnTo>
                    <a:pt x="204" y="475"/>
                  </a:lnTo>
                  <a:lnTo>
                    <a:pt x="231" y="492"/>
                  </a:lnTo>
                  <a:lnTo>
                    <a:pt x="258" y="511"/>
                  </a:lnTo>
                  <a:lnTo>
                    <a:pt x="281" y="529"/>
                  </a:lnTo>
                  <a:lnTo>
                    <a:pt x="300" y="545"/>
                  </a:lnTo>
                  <a:lnTo>
                    <a:pt x="316" y="559"/>
                  </a:lnTo>
                  <a:lnTo>
                    <a:pt x="327" y="571"/>
                  </a:lnTo>
                  <a:lnTo>
                    <a:pt x="336" y="578"/>
                  </a:lnTo>
                  <a:lnTo>
                    <a:pt x="338" y="581"/>
                  </a:lnTo>
                  <a:lnTo>
                    <a:pt x="339" y="540"/>
                  </a:lnTo>
                  <a:lnTo>
                    <a:pt x="338" y="505"/>
                  </a:lnTo>
                  <a:lnTo>
                    <a:pt x="335" y="476"/>
                  </a:lnTo>
                  <a:lnTo>
                    <a:pt x="329" y="452"/>
                  </a:lnTo>
                  <a:lnTo>
                    <a:pt x="322" y="434"/>
                  </a:lnTo>
                  <a:lnTo>
                    <a:pt x="316" y="420"/>
                  </a:lnTo>
                  <a:lnTo>
                    <a:pt x="309" y="412"/>
                  </a:lnTo>
                  <a:lnTo>
                    <a:pt x="263" y="386"/>
                  </a:lnTo>
                  <a:lnTo>
                    <a:pt x="226" y="360"/>
                  </a:lnTo>
                  <a:lnTo>
                    <a:pt x="191" y="331"/>
                  </a:lnTo>
                  <a:lnTo>
                    <a:pt x="163" y="303"/>
                  </a:lnTo>
                  <a:lnTo>
                    <a:pt x="138" y="277"/>
                  </a:lnTo>
                  <a:lnTo>
                    <a:pt x="119" y="254"/>
                  </a:lnTo>
                  <a:lnTo>
                    <a:pt x="105" y="233"/>
                  </a:lnTo>
                  <a:lnTo>
                    <a:pt x="94" y="217"/>
                  </a:lnTo>
                  <a:lnTo>
                    <a:pt x="89" y="207"/>
                  </a:lnTo>
                  <a:lnTo>
                    <a:pt x="86" y="204"/>
                  </a:lnTo>
                  <a:lnTo>
                    <a:pt x="121" y="243"/>
                  </a:lnTo>
                  <a:lnTo>
                    <a:pt x="154" y="276"/>
                  </a:lnTo>
                  <a:lnTo>
                    <a:pt x="186" y="302"/>
                  </a:lnTo>
                  <a:lnTo>
                    <a:pt x="215" y="322"/>
                  </a:lnTo>
                  <a:lnTo>
                    <a:pt x="243" y="338"/>
                  </a:lnTo>
                  <a:lnTo>
                    <a:pt x="265" y="350"/>
                  </a:lnTo>
                  <a:lnTo>
                    <a:pt x="282" y="357"/>
                  </a:lnTo>
                  <a:lnTo>
                    <a:pt x="294" y="360"/>
                  </a:lnTo>
                  <a:lnTo>
                    <a:pt x="298" y="361"/>
                  </a:lnTo>
                  <a:lnTo>
                    <a:pt x="285" y="313"/>
                  </a:lnTo>
                  <a:lnTo>
                    <a:pt x="279" y="265"/>
                  </a:lnTo>
                  <a:lnTo>
                    <a:pt x="279" y="217"/>
                  </a:lnTo>
                  <a:lnTo>
                    <a:pt x="282" y="171"/>
                  </a:lnTo>
                  <a:lnTo>
                    <a:pt x="282" y="171"/>
                  </a:lnTo>
                  <a:lnTo>
                    <a:pt x="281" y="168"/>
                  </a:lnTo>
                  <a:lnTo>
                    <a:pt x="275" y="158"/>
                  </a:lnTo>
                  <a:lnTo>
                    <a:pt x="266" y="145"/>
                  </a:lnTo>
                  <a:lnTo>
                    <a:pt x="256" y="127"/>
                  </a:lnTo>
                  <a:lnTo>
                    <a:pt x="244" y="107"/>
                  </a:lnTo>
                  <a:lnTo>
                    <a:pt x="230" y="85"/>
                  </a:lnTo>
                  <a:lnTo>
                    <a:pt x="217" y="63"/>
                  </a:lnTo>
                  <a:lnTo>
                    <a:pt x="202" y="44"/>
                  </a:lnTo>
                  <a:lnTo>
                    <a:pt x="188" y="25"/>
                  </a:lnTo>
                  <a:lnTo>
                    <a:pt x="175" y="11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" name="Freeform 34"/>
            <p:cNvSpPr>
              <a:spLocks/>
            </p:cNvSpPr>
            <p:nvPr/>
          </p:nvSpPr>
          <p:spPr bwMode="auto">
            <a:xfrm>
              <a:off x="7747000" y="1809746"/>
              <a:ext cx="400049" cy="217487"/>
            </a:xfrm>
            <a:custGeom>
              <a:avLst/>
              <a:gdLst>
                <a:gd name="T0" fmla="*/ 95 w 252"/>
                <a:gd name="T1" fmla="*/ 9 h 137"/>
                <a:gd name="T2" fmla="*/ 83 w 252"/>
                <a:gd name="T3" fmla="*/ 28 h 137"/>
                <a:gd name="T4" fmla="*/ 122 w 252"/>
                <a:gd name="T5" fmla="*/ 12 h 137"/>
                <a:gd name="T6" fmla="*/ 165 w 252"/>
                <a:gd name="T7" fmla="*/ 15 h 137"/>
                <a:gd name="T8" fmla="*/ 169 w 252"/>
                <a:gd name="T9" fmla="*/ 28 h 137"/>
                <a:gd name="T10" fmla="*/ 178 w 252"/>
                <a:gd name="T11" fmla="*/ 35 h 137"/>
                <a:gd name="T12" fmla="*/ 223 w 252"/>
                <a:gd name="T13" fmla="*/ 61 h 137"/>
                <a:gd name="T14" fmla="*/ 251 w 252"/>
                <a:gd name="T15" fmla="*/ 106 h 137"/>
                <a:gd name="T16" fmla="*/ 246 w 252"/>
                <a:gd name="T17" fmla="*/ 118 h 137"/>
                <a:gd name="T18" fmla="*/ 232 w 252"/>
                <a:gd name="T19" fmla="*/ 102 h 137"/>
                <a:gd name="T20" fmla="*/ 205 w 252"/>
                <a:gd name="T21" fmla="*/ 99 h 137"/>
                <a:gd name="T22" fmla="*/ 170 w 252"/>
                <a:gd name="T23" fmla="*/ 108 h 137"/>
                <a:gd name="T24" fmla="*/ 141 w 252"/>
                <a:gd name="T25" fmla="*/ 121 h 137"/>
                <a:gd name="T26" fmla="*/ 131 w 252"/>
                <a:gd name="T27" fmla="*/ 128 h 137"/>
                <a:gd name="T28" fmla="*/ 109 w 252"/>
                <a:gd name="T29" fmla="*/ 114 h 137"/>
                <a:gd name="T30" fmla="*/ 83 w 252"/>
                <a:gd name="T31" fmla="*/ 95 h 137"/>
                <a:gd name="T32" fmla="*/ 66 w 252"/>
                <a:gd name="T33" fmla="*/ 79 h 137"/>
                <a:gd name="T34" fmla="*/ 79 w 252"/>
                <a:gd name="T35" fmla="*/ 98 h 137"/>
                <a:gd name="T36" fmla="*/ 103 w 252"/>
                <a:gd name="T37" fmla="*/ 120 h 137"/>
                <a:gd name="T38" fmla="*/ 117 w 252"/>
                <a:gd name="T39" fmla="*/ 137 h 137"/>
                <a:gd name="T40" fmla="*/ 77 w 252"/>
                <a:gd name="T41" fmla="*/ 131 h 137"/>
                <a:gd name="T42" fmla="*/ 47 w 252"/>
                <a:gd name="T43" fmla="*/ 114 h 137"/>
                <a:gd name="T44" fmla="*/ 16 w 252"/>
                <a:gd name="T45" fmla="*/ 96 h 137"/>
                <a:gd name="T46" fmla="*/ 22 w 252"/>
                <a:gd name="T47" fmla="*/ 74 h 137"/>
                <a:gd name="T48" fmla="*/ 74 w 252"/>
                <a:gd name="T49" fmla="*/ 60 h 137"/>
                <a:gd name="T50" fmla="*/ 128 w 252"/>
                <a:gd name="T51" fmla="*/ 66 h 137"/>
                <a:gd name="T52" fmla="*/ 128 w 252"/>
                <a:gd name="T53" fmla="*/ 61 h 137"/>
                <a:gd name="T54" fmla="*/ 89 w 252"/>
                <a:gd name="T55" fmla="*/ 50 h 137"/>
                <a:gd name="T56" fmla="*/ 51 w 252"/>
                <a:gd name="T57" fmla="*/ 54 h 137"/>
                <a:gd name="T58" fmla="*/ 7 w 252"/>
                <a:gd name="T59" fmla="*/ 64 h 137"/>
                <a:gd name="T60" fmla="*/ 50 w 252"/>
                <a:gd name="T61" fmla="*/ 28 h 137"/>
                <a:gd name="T62" fmla="*/ 108 w 252"/>
                <a:gd name="T6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2" h="137">
                  <a:moveTo>
                    <a:pt x="108" y="0"/>
                  </a:moveTo>
                  <a:lnTo>
                    <a:pt x="95" y="9"/>
                  </a:lnTo>
                  <a:lnTo>
                    <a:pt x="86" y="18"/>
                  </a:lnTo>
                  <a:lnTo>
                    <a:pt x="83" y="28"/>
                  </a:lnTo>
                  <a:lnTo>
                    <a:pt x="102" y="16"/>
                  </a:lnTo>
                  <a:lnTo>
                    <a:pt x="122" y="12"/>
                  </a:lnTo>
                  <a:lnTo>
                    <a:pt x="144" y="12"/>
                  </a:lnTo>
                  <a:lnTo>
                    <a:pt x="165" y="15"/>
                  </a:lnTo>
                  <a:lnTo>
                    <a:pt x="185" y="22"/>
                  </a:lnTo>
                  <a:lnTo>
                    <a:pt x="169" y="28"/>
                  </a:lnTo>
                  <a:lnTo>
                    <a:pt x="153" y="32"/>
                  </a:lnTo>
                  <a:lnTo>
                    <a:pt x="178" y="35"/>
                  </a:lnTo>
                  <a:lnTo>
                    <a:pt x="202" y="45"/>
                  </a:lnTo>
                  <a:lnTo>
                    <a:pt x="223" y="61"/>
                  </a:lnTo>
                  <a:lnTo>
                    <a:pt x="240" y="83"/>
                  </a:lnTo>
                  <a:lnTo>
                    <a:pt x="251" y="106"/>
                  </a:lnTo>
                  <a:lnTo>
                    <a:pt x="252" y="133"/>
                  </a:lnTo>
                  <a:lnTo>
                    <a:pt x="246" y="118"/>
                  </a:lnTo>
                  <a:lnTo>
                    <a:pt x="240" y="108"/>
                  </a:lnTo>
                  <a:lnTo>
                    <a:pt x="232" y="102"/>
                  </a:lnTo>
                  <a:lnTo>
                    <a:pt x="221" y="99"/>
                  </a:lnTo>
                  <a:lnTo>
                    <a:pt x="205" y="99"/>
                  </a:lnTo>
                  <a:lnTo>
                    <a:pt x="188" y="102"/>
                  </a:lnTo>
                  <a:lnTo>
                    <a:pt x="170" y="108"/>
                  </a:lnTo>
                  <a:lnTo>
                    <a:pt x="154" y="114"/>
                  </a:lnTo>
                  <a:lnTo>
                    <a:pt x="141" y="121"/>
                  </a:lnTo>
                  <a:lnTo>
                    <a:pt x="133" y="125"/>
                  </a:lnTo>
                  <a:lnTo>
                    <a:pt x="131" y="128"/>
                  </a:lnTo>
                  <a:lnTo>
                    <a:pt x="122" y="122"/>
                  </a:lnTo>
                  <a:lnTo>
                    <a:pt x="109" y="114"/>
                  </a:lnTo>
                  <a:lnTo>
                    <a:pt x="96" y="105"/>
                  </a:lnTo>
                  <a:lnTo>
                    <a:pt x="83" y="95"/>
                  </a:lnTo>
                  <a:lnTo>
                    <a:pt x="73" y="86"/>
                  </a:lnTo>
                  <a:lnTo>
                    <a:pt x="66" y="79"/>
                  </a:lnTo>
                  <a:lnTo>
                    <a:pt x="70" y="89"/>
                  </a:lnTo>
                  <a:lnTo>
                    <a:pt x="79" y="98"/>
                  </a:lnTo>
                  <a:lnTo>
                    <a:pt x="90" y="109"/>
                  </a:lnTo>
                  <a:lnTo>
                    <a:pt x="103" y="120"/>
                  </a:lnTo>
                  <a:lnTo>
                    <a:pt x="112" y="128"/>
                  </a:lnTo>
                  <a:lnTo>
                    <a:pt x="117" y="137"/>
                  </a:lnTo>
                  <a:lnTo>
                    <a:pt x="96" y="136"/>
                  </a:lnTo>
                  <a:lnTo>
                    <a:pt x="77" y="131"/>
                  </a:lnTo>
                  <a:lnTo>
                    <a:pt x="61" y="124"/>
                  </a:lnTo>
                  <a:lnTo>
                    <a:pt x="47" y="114"/>
                  </a:lnTo>
                  <a:lnTo>
                    <a:pt x="32" y="105"/>
                  </a:lnTo>
                  <a:lnTo>
                    <a:pt x="16" y="96"/>
                  </a:lnTo>
                  <a:lnTo>
                    <a:pt x="0" y="89"/>
                  </a:lnTo>
                  <a:lnTo>
                    <a:pt x="22" y="74"/>
                  </a:lnTo>
                  <a:lnTo>
                    <a:pt x="47" y="64"/>
                  </a:lnTo>
                  <a:lnTo>
                    <a:pt x="74" y="60"/>
                  </a:lnTo>
                  <a:lnTo>
                    <a:pt x="102" y="60"/>
                  </a:lnTo>
                  <a:lnTo>
                    <a:pt x="128" y="66"/>
                  </a:lnTo>
                  <a:lnTo>
                    <a:pt x="150" y="76"/>
                  </a:lnTo>
                  <a:lnTo>
                    <a:pt x="128" y="61"/>
                  </a:lnTo>
                  <a:lnTo>
                    <a:pt x="109" y="54"/>
                  </a:lnTo>
                  <a:lnTo>
                    <a:pt x="89" y="50"/>
                  </a:lnTo>
                  <a:lnTo>
                    <a:pt x="70" y="51"/>
                  </a:lnTo>
                  <a:lnTo>
                    <a:pt x="51" y="54"/>
                  </a:lnTo>
                  <a:lnTo>
                    <a:pt x="29" y="58"/>
                  </a:lnTo>
                  <a:lnTo>
                    <a:pt x="7" y="64"/>
                  </a:lnTo>
                  <a:lnTo>
                    <a:pt x="28" y="45"/>
                  </a:lnTo>
                  <a:lnTo>
                    <a:pt x="50" y="28"/>
                  </a:lnTo>
                  <a:lnTo>
                    <a:pt x="76" y="12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" name="Freeform 35"/>
            <p:cNvSpPr>
              <a:spLocks/>
            </p:cNvSpPr>
            <p:nvPr/>
          </p:nvSpPr>
          <p:spPr bwMode="auto">
            <a:xfrm>
              <a:off x="7672389" y="1590671"/>
              <a:ext cx="368300" cy="273049"/>
            </a:xfrm>
            <a:custGeom>
              <a:avLst/>
              <a:gdLst>
                <a:gd name="T0" fmla="*/ 102 w 232"/>
                <a:gd name="T1" fmla="*/ 10 h 172"/>
                <a:gd name="T2" fmla="*/ 91 w 232"/>
                <a:gd name="T3" fmla="*/ 29 h 172"/>
                <a:gd name="T4" fmla="*/ 129 w 232"/>
                <a:gd name="T5" fmla="*/ 7 h 172"/>
                <a:gd name="T6" fmla="*/ 174 w 232"/>
                <a:gd name="T7" fmla="*/ 6 h 172"/>
                <a:gd name="T8" fmla="*/ 216 w 232"/>
                <a:gd name="T9" fmla="*/ 23 h 172"/>
                <a:gd name="T10" fmla="*/ 217 w 232"/>
                <a:gd name="T11" fmla="*/ 32 h 172"/>
                <a:gd name="T12" fmla="*/ 196 w 232"/>
                <a:gd name="T13" fmla="*/ 29 h 172"/>
                <a:gd name="T14" fmla="*/ 174 w 232"/>
                <a:gd name="T15" fmla="*/ 44 h 172"/>
                <a:gd name="T16" fmla="*/ 153 w 232"/>
                <a:gd name="T17" fmla="*/ 74 h 172"/>
                <a:gd name="T18" fmla="*/ 140 w 232"/>
                <a:gd name="T19" fmla="*/ 102 h 172"/>
                <a:gd name="T20" fmla="*/ 136 w 232"/>
                <a:gd name="T21" fmla="*/ 116 h 172"/>
                <a:gd name="T22" fmla="*/ 111 w 232"/>
                <a:gd name="T23" fmla="*/ 118 h 172"/>
                <a:gd name="T24" fmla="*/ 78 w 232"/>
                <a:gd name="T25" fmla="*/ 121 h 172"/>
                <a:gd name="T26" fmla="*/ 56 w 232"/>
                <a:gd name="T27" fmla="*/ 121 h 172"/>
                <a:gd name="T28" fmla="*/ 78 w 232"/>
                <a:gd name="T29" fmla="*/ 127 h 172"/>
                <a:gd name="T30" fmla="*/ 110 w 232"/>
                <a:gd name="T31" fmla="*/ 127 h 172"/>
                <a:gd name="T32" fmla="*/ 132 w 232"/>
                <a:gd name="T33" fmla="*/ 131 h 172"/>
                <a:gd name="T34" fmla="*/ 92 w 232"/>
                <a:gd name="T35" fmla="*/ 154 h 172"/>
                <a:gd name="T36" fmla="*/ 51 w 232"/>
                <a:gd name="T37" fmla="*/ 161 h 172"/>
                <a:gd name="T38" fmla="*/ 12 w 232"/>
                <a:gd name="T39" fmla="*/ 172 h 172"/>
                <a:gd name="T40" fmla="*/ 37 w 232"/>
                <a:gd name="T41" fmla="*/ 113 h 172"/>
                <a:gd name="T42" fmla="*/ 88 w 232"/>
                <a:gd name="T43" fmla="*/ 73 h 172"/>
                <a:gd name="T44" fmla="*/ 91 w 232"/>
                <a:gd name="T45" fmla="*/ 67 h 172"/>
                <a:gd name="T46" fmla="*/ 54 w 232"/>
                <a:gd name="T47" fmla="*/ 83 h 172"/>
                <a:gd name="T48" fmla="*/ 27 w 232"/>
                <a:gd name="T49" fmla="*/ 112 h 172"/>
                <a:gd name="T50" fmla="*/ 0 w 232"/>
                <a:gd name="T51" fmla="*/ 148 h 172"/>
                <a:gd name="T52" fmla="*/ 9 w 232"/>
                <a:gd name="T53" fmla="*/ 93 h 172"/>
                <a:gd name="T54" fmla="*/ 34 w 232"/>
                <a:gd name="T55" fmla="*/ 33 h 172"/>
                <a:gd name="T56" fmla="*/ 30 w 232"/>
                <a:gd name="T57" fmla="*/ 55 h 172"/>
                <a:gd name="T58" fmla="*/ 34 w 232"/>
                <a:gd name="T59" fmla="*/ 70 h 172"/>
                <a:gd name="T60" fmla="*/ 53 w 232"/>
                <a:gd name="T61" fmla="*/ 32 h 172"/>
                <a:gd name="T62" fmla="*/ 88 w 232"/>
                <a:gd name="T63" fmla="*/ 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2" h="172">
                  <a:moveTo>
                    <a:pt x="107" y="0"/>
                  </a:moveTo>
                  <a:lnTo>
                    <a:pt x="102" y="10"/>
                  </a:lnTo>
                  <a:lnTo>
                    <a:pt x="95" y="19"/>
                  </a:lnTo>
                  <a:lnTo>
                    <a:pt x="91" y="29"/>
                  </a:lnTo>
                  <a:lnTo>
                    <a:pt x="107" y="16"/>
                  </a:lnTo>
                  <a:lnTo>
                    <a:pt x="129" y="7"/>
                  </a:lnTo>
                  <a:lnTo>
                    <a:pt x="150" y="4"/>
                  </a:lnTo>
                  <a:lnTo>
                    <a:pt x="174" y="6"/>
                  </a:lnTo>
                  <a:lnTo>
                    <a:pt x="196" y="12"/>
                  </a:lnTo>
                  <a:lnTo>
                    <a:pt x="216" y="23"/>
                  </a:lnTo>
                  <a:lnTo>
                    <a:pt x="232" y="39"/>
                  </a:lnTo>
                  <a:lnTo>
                    <a:pt x="217" y="32"/>
                  </a:lnTo>
                  <a:lnTo>
                    <a:pt x="206" y="29"/>
                  </a:lnTo>
                  <a:lnTo>
                    <a:pt x="196" y="29"/>
                  </a:lnTo>
                  <a:lnTo>
                    <a:pt x="187" y="33"/>
                  </a:lnTo>
                  <a:lnTo>
                    <a:pt x="174" y="44"/>
                  </a:lnTo>
                  <a:lnTo>
                    <a:pt x="162" y="58"/>
                  </a:lnTo>
                  <a:lnTo>
                    <a:pt x="153" y="74"/>
                  </a:lnTo>
                  <a:lnTo>
                    <a:pt x="146" y="89"/>
                  </a:lnTo>
                  <a:lnTo>
                    <a:pt x="140" y="102"/>
                  </a:lnTo>
                  <a:lnTo>
                    <a:pt x="137" y="112"/>
                  </a:lnTo>
                  <a:lnTo>
                    <a:pt x="136" y="116"/>
                  </a:lnTo>
                  <a:lnTo>
                    <a:pt x="126" y="116"/>
                  </a:lnTo>
                  <a:lnTo>
                    <a:pt x="111" y="118"/>
                  </a:lnTo>
                  <a:lnTo>
                    <a:pt x="95" y="121"/>
                  </a:lnTo>
                  <a:lnTo>
                    <a:pt x="78" y="121"/>
                  </a:lnTo>
                  <a:lnTo>
                    <a:pt x="65" y="122"/>
                  </a:lnTo>
                  <a:lnTo>
                    <a:pt x="56" y="121"/>
                  </a:lnTo>
                  <a:lnTo>
                    <a:pt x="65" y="125"/>
                  </a:lnTo>
                  <a:lnTo>
                    <a:pt x="78" y="127"/>
                  </a:lnTo>
                  <a:lnTo>
                    <a:pt x="94" y="127"/>
                  </a:lnTo>
                  <a:lnTo>
                    <a:pt x="110" y="127"/>
                  </a:lnTo>
                  <a:lnTo>
                    <a:pt x="123" y="128"/>
                  </a:lnTo>
                  <a:lnTo>
                    <a:pt x="132" y="131"/>
                  </a:lnTo>
                  <a:lnTo>
                    <a:pt x="113" y="145"/>
                  </a:lnTo>
                  <a:lnTo>
                    <a:pt x="92" y="154"/>
                  </a:lnTo>
                  <a:lnTo>
                    <a:pt x="72" y="159"/>
                  </a:lnTo>
                  <a:lnTo>
                    <a:pt x="51" y="161"/>
                  </a:lnTo>
                  <a:lnTo>
                    <a:pt x="31" y="164"/>
                  </a:lnTo>
                  <a:lnTo>
                    <a:pt x="12" y="172"/>
                  </a:lnTo>
                  <a:lnTo>
                    <a:pt x="21" y="141"/>
                  </a:lnTo>
                  <a:lnTo>
                    <a:pt x="37" y="113"/>
                  </a:lnTo>
                  <a:lnTo>
                    <a:pt x="62" y="90"/>
                  </a:lnTo>
                  <a:lnTo>
                    <a:pt x="88" y="73"/>
                  </a:lnTo>
                  <a:lnTo>
                    <a:pt x="117" y="63"/>
                  </a:lnTo>
                  <a:lnTo>
                    <a:pt x="91" y="67"/>
                  </a:lnTo>
                  <a:lnTo>
                    <a:pt x="70" y="73"/>
                  </a:lnTo>
                  <a:lnTo>
                    <a:pt x="54" y="83"/>
                  </a:lnTo>
                  <a:lnTo>
                    <a:pt x="40" y="96"/>
                  </a:lnTo>
                  <a:lnTo>
                    <a:pt x="27" y="112"/>
                  </a:lnTo>
                  <a:lnTo>
                    <a:pt x="15" y="129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9" y="93"/>
                  </a:lnTo>
                  <a:lnTo>
                    <a:pt x="19" y="64"/>
                  </a:lnTo>
                  <a:lnTo>
                    <a:pt x="34" y="33"/>
                  </a:lnTo>
                  <a:lnTo>
                    <a:pt x="31" y="45"/>
                  </a:lnTo>
                  <a:lnTo>
                    <a:pt x="30" y="55"/>
                  </a:lnTo>
                  <a:lnTo>
                    <a:pt x="31" y="64"/>
                  </a:lnTo>
                  <a:lnTo>
                    <a:pt x="34" y="70"/>
                  </a:lnTo>
                  <a:lnTo>
                    <a:pt x="41" y="49"/>
                  </a:lnTo>
                  <a:lnTo>
                    <a:pt x="53" y="32"/>
                  </a:lnTo>
                  <a:lnTo>
                    <a:pt x="69" y="19"/>
                  </a:lnTo>
                  <a:lnTo>
                    <a:pt x="88" y="7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>
              <a:off x="7823200" y="2301868"/>
              <a:ext cx="266700" cy="371474"/>
            </a:xfrm>
            <a:custGeom>
              <a:avLst/>
              <a:gdLst>
                <a:gd name="T0" fmla="*/ 51 w 168"/>
                <a:gd name="T1" fmla="*/ 3 h 234"/>
                <a:gd name="T2" fmla="*/ 108 w 168"/>
                <a:gd name="T3" fmla="*/ 22 h 234"/>
                <a:gd name="T4" fmla="*/ 125 w 168"/>
                <a:gd name="T5" fmla="*/ 35 h 234"/>
                <a:gd name="T6" fmla="*/ 106 w 168"/>
                <a:gd name="T7" fmla="*/ 34 h 234"/>
                <a:gd name="T8" fmla="*/ 121 w 168"/>
                <a:gd name="T9" fmla="*/ 45 h 234"/>
                <a:gd name="T10" fmla="*/ 150 w 168"/>
                <a:gd name="T11" fmla="*/ 74 h 234"/>
                <a:gd name="T12" fmla="*/ 168 w 168"/>
                <a:gd name="T13" fmla="*/ 114 h 234"/>
                <a:gd name="T14" fmla="*/ 149 w 168"/>
                <a:gd name="T15" fmla="*/ 101 h 234"/>
                <a:gd name="T16" fmla="*/ 152 w 168"/>
                <a:gd name="T17" fmla="*/ 112 h 234"/>
                <a:gd name="T18" fmla="*/ 160 w 168"/>
                <a:gd name="T19" fmla="*/ 156 h 234"/>
                <a:gd name="T20" fmla="*/ 152 w 168"/>
                <a:gd name="T21" fmla="*/ 201 h 234"/>
                <a:gd name="T22" fmla="*/ 121 w 168"/>
                <a:gd name="T23" fmla="*/ 234 h 234"/>
                <a:gd name="T24" fmla="*/ 133 w 168"/>
                <a:gd name="T25" fmla="*/ 210 h 234"/>
                <a:gd name="T26" fmla="*/ 130 w 168"/>
                <a:gd name="T27" fmla="*/ 189 h 234"/>
                <a:gd name="T28" fmla="*/ 106 w 168"/>
                <a:gd name="T29" fmla="*/ 166 h 234"/>
                <a:gd name="T30" fmla="*/ 76 w 168"/>
                <a:gd name="T31" fmla="*/ 147 h 234"/>
                <a:gd name="T32" fmla="*/ 54 w 168"/>
                <a:gd name="T33" fmla="*/ 137 h 234"/>
                <a:gd name="T34" fmla="*/ 50 w 168"/>
                <a:gd name="T35" fmla="*/ 127 h 234"/>
                <a:gd name="T36" fmla="*/ 48 w 168"/>
                <a:gd name="T37" fmla="*/ 95 h 234"/>
                <a:gd name="T38" fmla="*/ 48 w 168"/>
                <a:gd name="T39" fmla="*/ 64 h 234"/>
                <a:gd name="T40" fmla="*/ 44 w 168"/>
                <a:gd name="T41" fmla="*/ 64 h 234"/>
                <a:gd name="T42" fmla="*/ 41 w 168"/>
                <a:gd name="T43" fmla="*/ 93 h 234"/>
                <a:gd name="T44" fmla="*/ 38 w 168"/>
                <a:gd name="T45" fmla="*/ 122 h 234"/>
                <a:gd name="T46" fmla="*/ 20 w 168"/>
                <a:gd name="T47" fmla="*/ 111 h 234"/>
                <a:gd name="T48" fmla="*/ 10 w 168"/>
                <a:gd name="T49" fmla="*/ 70 h 234"/>
                <a:gd name="T50" fmla="*/ 6 w 168"/>
                <a:gd name="T51" fmla="*/ 29 h 234"/>
                <a:gd name="T52" fmla="*/ 25 w 168"/>
                <a:gd name="T53" fmla="*/ 18 h 234"/>
                <a:gd name="T54" fmla="*/ 69 w 168"/>
                <a:gd name="T55" fmla="*/ 50 h 234"/>
                <a:gd name="T56" fmla="*/ 98 w 168"/>
                <a:gd name="T57" fmla="*/ 95 h 234"/>
                <a:gd name="T58" fmla="*/ 101 w 168"/>
                <a:gd name="T59" fmla="*/ 93 h 234"/>
                <a:gd name="T60" fmla="*/ 86 w 168"/>
                <a:gd name="T61" fmla="*/ 55 h 234"/>
                <a:gd name="T62" fmla="*/ 60 w 168"/>
                <a:gd name="T63" fmla="*/ 28 h 234"/>
                <a:gd name="T64" fmla="*/ 23 w 168"/>
                <a:gd name="T6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8" h="234">
                  <a:moveTo>
                    <a:pt x="23" y="0"/>
                  </a:moveTo>
                  <a:lnTo>
                    <a:pt x="51" y="3"/>
                  </a:lnTo>
                  <a:lnTo>
                    <a:pt x="79" y="10"/>
                  </a:lnTo>
                  <a:lnTo>
                    <a:pt x="108" y="22"/>
                  </a:lnTo>
                  <a:lnTo>
                    <a:pt x="137" y="38"/>
                  </a:lnTo>
                  <a:lnTo>
                    <a:pt x="125" y="35"/>
                  </a:lnTo>
                  <a:lnTo>
                    <a:pt x="115" y="34"/>
                  </a:lnTo>
                  <a:lnTo>
                    <a:pt x="106" y="34"/>
                  </a:lnTo>
                  <a:lnTo>
                    <a:pt x="101" y="37"/>
                  </a:lnTo>
                  <a:lnTo>
                    <a:pt x="121" y="45"/>
                  </a:lnTo>
                  <a:lnTo>
                    <a:pt x="137" y="57"/>
                  </a:lnTo>
                  <a:lnTo>
                    <a:pt x="150" y="74"/>
                  </a:lnTo>
                  <a:lnTo>
                    <a:pt x="160" y="93"/>
                  </a:lnTo>
                  <a:lnTo>
                    <a:pt x="168" y="114"/>
                  </a:lnTo>
                  <a:lnTo>
                    <a:pt x="157" y="108"/>
                  </a:lnTo>
                  <a:lnTo>
                    <a:pt x="149" y="101"/>
                  </a:lnTo>
                  <a:lnTo>
                    <a:pt x="140" y="95"/>
                  </a:lnTo>
                  <a:lnTo>
                    <a:pt x="152" y="112"/>
                  </a:lnTo>
                  <a:lnTo>
                    <a:pt x="157" y="134"/>
                  </a:lnTo>
                  <a:lnTo>
                    <a:pt x="160" y="156"/>
                  </a:lnTo>
                  <a:lnTo>
                    <a:pt x="157" y="179"/>
                  </a:lnTo>
                  <a:lnTo>
                    <a:pt x="152" y="201"/>
                  </a:lnTo>
                  <a:lnTo>
                    <a:pt x="138" y="220"/>
                  </a:lnTo>
                  <a:lnTo>
                    <a:pt x="121" y="234"/>
                  </a:lnTo>
                  <a:lnTo>
                    <a:pt x="130" y="221"/>
                  </a:lnTo>
                  <a:lnTo>
                    <a:pt x="133" y="210"/>
                  </a:lnTo>
                  <a:lnTo>
                    <a:pt x="133" y="200"/>
                  </a:lnTo>
                  <a:lnTo>
                    <a:pt x="130" y="189"/>
                  </a:lnTo>
                  <a:lnTo>
                    <a:pt x="120" y="178"/>
                  </a:lnTo>
                  <a:lnTo>
                    <a:pt x="106" y="166"/>
                  </a:lnTo>
                  <a:lnTo>
                    <a:pt x="92" y="154"/>
                  </a:lnTo>
                  <a:lnTo>
                    <a:pt x="76" y="147"/>
                  </a:lnTo>
                  <a:lnTo>
                    <a:pt x="63" y="140"/>
                  </a:lnTo>
                  <a:lnTo>
                    <a:pt x="54" y="137"/>
                  </a:lnTo>
                  <a:lnTo>
                    <a:pt x="50" y="137"/>
                  </a:lnTo>
                  <a:lnTo>
                    <a:pt x="50" y="127"/>
                  </a:lnTo>
                  <a:lnTo>
                    <a:pt x="48" y="111"/>
                  </a:lnTo>
                  <a:lnTo>
                    <a:pt x="48" y="95"/>
                  </a:lnTo>
                  <a:lnTo>
                    <a:pt x="47" y="77"/>
                  </a:lnTo>
                  <a:lnTo>
                    <a:pt x="48" y="64"/>
                  </a:lnTo>
                  <a:lnTo>
                    <a:pt x="48" y="55"/>
                  </a:lnTo>
                  <a:lnTo>
                    <a:pt x="44" y="64"/>
                  </a:lnTo>
                  <a:lnTo>
                    <a:pt x="42" y="77"/>
                  </a:lnTo>
                  <a:lnTo>
                    <a:pt x="41" y="93"/>
                  </a:lnTo>
                  <a:lnTo>
                    <a:pt x="41" y="109"/>
                  </a:lnTo>
                  <a:lnTo>
                    <a:pt x="38" y="122"/>
                  </a:lnTo>
                  <a:lnTo>
                    <a:pt x="35" y="131"/>
                  </a:lnTo>
                  <a:lnTo>
                    <a:pt x="20" y="111"/>
                  </a:lnTo>
                  <a:lnTo>
                    <a:pt x="13" y="90"/>
                  </a:lnTo>
                  <a:lnTo>
                    <a:pt x="10" y="70"/>
                  </a:lnTo>
                  <a:lnTo>
                    <a:pt x="9" y="50"/>
                  </a:lnTo>
                  <a:lnTo>
                    <a:pt x="6" y="29"/>
                  </a:lnTo>
                  <a:lnTo>
                    <a:pt x="0" y="9"/>
                  </a:lnTo>
                  <a:lnTo>
                    <a:pt x="25" y="18"/>
                  </a:lnTo>
                  <a:lnTo>
                    <a:pt x="48" y="31"/>
                  </a:lnTo>
                  <a:lnTo>
                    <a:pt x="69" y="50"/>
                  </a:lnTo>
                  <a:lnTo>
                    <a:pt x="86" y="71"/>
                  </a:lnTo>
                  <a:lnTo>
                    <a:pt x="98" y="95"/>
                  </a:lnTo>
                  <a:lnTo>
                    <a:pt x="104" y="120"/>
                  </a:lnTo>
                  <a:lnTo>
                    <a:pt x="101" y="93"/>
                  </a:lnTo>
                  <a:lnTo>
                    <a:pt x="95" y="73"/>
                  </a:lnTo>
                  <a:lnTo>
                    <a:pt x="86" y="55"/>
                  </a:lnTo>
                  <a:lnTo>
                    <a:pt x="74" y="41"/>
                  </a:lnTo>
                  <a:lnTo>
                    <a:pt x="60" y="28"/>
                  </a:lnTo>
                  <a:lnTo>
                    <a:pt x="42" y="13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>
              <a:off x="7473950" y="1701796"/>
              <a:ext cx="190500" cy="98424"/>
            </a:xfrm>
            <a:custGeom>
              <a:avLst/>
              <a:gdLst>
                <a:gd name="T0" fmla="*/ 39 w 120"/>
                <a:gd name="T1" fmla="*/ 0 h 62"/>
                <a:gd name="T2" fmla="*/ 35 w 120"/>
                <a:gd name="T3" fmla="*/ 4 h 62"/>
                <a:gd name="T4" fmla="*/ 32 w 120"/>
                <a:gd name="T5" fmla="*/ 9 h 62"/>
                <a:gd name="T6" fmla="*/ 31 w 120"/>
                <a:gd name="T7" fmla="*/ 11 h 62"/>
                <a:gd name="T8" fmla="*/ 31 w 120"/>
                <a:gd name="T9" fmla="*/ 14 h 62"/>
                <a:gd name="T10" fmla="*/ 41 w 120"/>
                <a:gd name="T11" fmla="*/ 6 h 62"/>
                <a:gd name="T12" fmla="*/ 51 w 120"/>
                <a:gd name="T13" fmla="*/ 1 h 62"/>
                <a:gd name="T14" fmla="*/ 64 w 120"/>
                <a:gd name="T15" fmla="*/ 0 h 62"/>
                <a:gd name="T16" fmla="*/ 76 w 120"/>
                <a:gd name="T17" fmla="*/ 1 h 62"/>
                <a:gd name="T18" fmla="*/ 73 w 120"/>
                <a:gd name="T19" fmla="*/ 4 h 62"/>
                <a:gd name="T20" fmla="*/ 67 w 120"/>
                <a:gd name="T21" fmla="*/ 6 h 62"/>
                <a:gd name="T22" fmla="*/ 63 w 120"/>
                <a:gd name="T23" fmla="*/ 9 h 62"/>
                <a:gd name="T24" fmla="*/ 77 w 120"/>
                <a:gd name="T25" fmla="*/ 7 h 62"/>
                <a:gd name="T26" fmla="*/ 92 w 120"/>
                <a:gd name="T27" fmla="*/ 11 h 62"/>
                <a:gd name="T28" fmla="*/ 105 w 120"/>
                <a:gd name="T29" fmla="*/ 19 h 62"/>
                <a:gd name="T30" fmla="*/ 115 w 120"/>
                <a:gd name="T31" fmla="*/ 29 h 62"/>
                <a:gd name="T32" fmla="*/ 120 w 120"/>
                <a:gd name="T33" fmla="*/ 43 h 62"/>
                <a:gd name="T34" fmla="*/ 117 w 120"/>
                <a:gd name="T35" fmla="*/ 38 h 62"/>
                <a:gd name="T36" fmla="*/ 112 w 120"/>
                <a:gd name="T37" fmla="*/ 35 h 62"/>
                <a:gd name="T38" fmla="*/ 109 w 120"/>
                <a:gd name="T39" fmla="*/ 32 h 62"/>
                <a:gd name="T40" fmla="*/ 106 w 120"/>
                <a:gd name="T41" fmla="*/ 32 h 62"/>
                <a:gd name="T42" fmla="*/ 102 w 120"/>
                <a:gd name="T43" fmla="*/ 32 h 62"/>
                <a:gd name="T44" fmla="*/ 92 w 120"/>
                <a:gd name="T45" fmla="*/ 35 h 62"/>
                <a:gd name="T46" fmla="*/ 82 w 120"/>
                <a:gd name="T47" fmla="*/ 41 h 62"/>
                <a:gd name="T48" fmla="*/ 73 w 120"/>
                <a:gd name="T49" fmla="*/ 46 h 62"/>
                <a:gd name="T50" fmla="*/ 66 w 120"/>
                <a:gd name="T51" fmla="*/ 52 h 62"/>
                <a:gd name="T52" fmla="*/ 64 w 120"/>
                <a:gd name="T53" fmla="*/ 55 h 62"/>
                <a:gd name="T54" fmla="*/ 57 w 120"/>
                <a:gd name="T55" fmla="*/ 52 h 62"/>
                <a:gd name="T56" fmla="*/ 45 w 120"/>
                <a:gd name="T57" fmla="*/ 48 h 62"/>
                <a:gd name="T58" fmla="*/ 35 w 120"/>
                <a:gd name="T59" fmla="*/ 43 h 62"/>
                <a:gd name="T60" fmla="*/ 29 w 120"/>
                <a:gd name="T61" fmla="*/ 41 h 62"/>
                <a:gd name="T62" fmla="*/ 35 w 120"/>
                <a:gd name="T63" fmla="*/ 45 h 62"/>
                <a:gd name="T64" fmla="*/ 44 w 120"/>
                <a:gd name="T65" fmla="*/ 51 h 62"/>
                <a:gd name="T66" fmla="*/ 54 w 120"/>
                <a:gd name="T67" fmla="*/ 55 h 62"/>
                <a:gd name="T68" fmla="*/ 58 w 120"/>
                <a:gd name="T69" fmla="*/ 61 h 62"/>
                <a:gd name="T70" fmla="*/ 45 w 120"/>
                <a:gd name="T71" fmla="*/ 62 h 62"/>
                <a:gd name="T72" fmla="*/ 34 w 120"/>
                <a:gd name="T73" fmla="*/ 61 h 62"/>
                <a:gd name="T74" fmla="*/ 23 w 120"/>
                <a:gd name="T75" fmla="*/ 58 h 62"/>
                <a:gd name="T76" fmla="*/ 12 w 120"/>
                <a:gd name="T77" fmla="*/ 54 h 62"/>
                <a:gd name="T78" fmla="*/ 0 w 120"/>
                <a:gd name="T79" fmla="*/ 52 h 62"/>
                <a:gd name="T80" fmla="*/ 13 w 120"/>
                <a:gd name="T81" fmla="*/ 39 h 62"/>
                <a:gd name="T82" fmla="*/ 31 w 120"/>
                <a:gd name="T83" fmla="*/ 30 h 62"/>
                <a:gd name="T84" fmla="*/ 50 w 120"/>
                <a:gd name="T85" fmla="*/ 27 h 62"/>
                <a:gd name="T86" fmla="*/ 67 w 120"/>
                <a:gd name="T87" fmla="*/ 29 h 62"/>
                <a:gd name="T88" fmla="*/ 51 w 120"/>
                <a:gd name="T89" fmla="*/ 25 h 62"/>
                <a:gd name="T90" fmla="*/ 38 w 120"/>
                <a:gd name="T91" fmla="*/ 25 h 62"/>
                <a:gd name="T92" fmla="*/ 26 w 120"/>
                <a:gd name="T93" fmla="*/ 27 h 62"/>
                <a:gd name="T94" fmla="*/ 15 w 120"/>
                <a:gd name="T95" fmla="*/ 33 h 62"/>
                <a:gd name="T96" fmla="*/ 2 w 120"/>
                <a:gd name="T97" fmla="*/ 41 h 62"/>
                <a:gd name="T98" fmla="*/ 10 w 120"/>
                <a:gd name="T99" fmla="*/ 26 h 62"/>
                <a:gd name="T100" fmla="*/ 22 w 120"/>
                <a:gd name="T101" fmla="*/ 11 h 62"/>
                <a:gd name="T102" fmla="*/ 39 w 120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" h="62">
                  <a:moveTo>
                    <a:pt x="39" y="0"/>
                  </a:moveTo>
                  <a:lnTo>
                    <a:pt x="35" y="4"/>
                  </a:lnTo>
                  <a:lnTo>
                    <a:pt x="32" y="9"/>
                  </a:lnTo>
                  <a:lnTo>
                    <a:pt x="31" y="11"/>
                  </a:lnTo>
                  <a:lnTo>
                    <a:pt x="31" y="14"/>
                  </a:lnTo>
                  <a:lnTo>
                    <a:pt x="41" y="6"/>
                  </a:lnTo>
                  <a:lnTo>
                    <a:pt x="51" y="1"/>
                  </a:lnTo>
                  <a:lnTo>
                    <a:pt x="64" y="0"/>
                  </a:lnTo>
                  <a:lnTo>
                    <a:pt x="76" y="1"/>
                  </a:lnTo>
                  <a:lnTo>
                    <a:pt x="73" y="4"/>
                  </a:lnTo>
                  <a:lnTo>
                    <a:pt x="67" y="6"/>
                  </a:lnTo>
                  <a:lnTo>
                    <a:pt x="63" y="9"/>
                  </a:lnTo>
                  <a:lnTo>
                    <a:pt x="77" y="7"/>
                  </a:lnTo>
                  <a:lnTo>
                    <a:pt x="92" y="11"/>
                  </a:lnTo>
                  <a:lnTo>
                    <a:pt x="105" y="19"/>
                  </a:lnTo>
                  <a:lnTo>
                    <a:pt x="115" y="29"/>
                  </a:lnTo>
                  <a:lnTo>
                    <a:pt x="120" y="43"/>
                  </a:lnTo>
                  <a:lnTo>
                    <a:pt x="117" y="38"/>
                  </a:lnTo>
                  <a:lnTo>
                    <a:pt x="112" y="35"/>
                  </a:lnTo>
                  <a:lnTo>
                    <a:pt x="109" y="32"/>
                  </a:lnTo>
                  <a:lnTo>
                    <a:pt x="106" y="32"/>
                  </a:lnTo>
                  <a:lnTo>
                    <a:pt x="102" y="32"/>
                  </a:lnTo>
                  <a:lnTo>
                    <a:pt x="92" y="35"/>
                  </a:lnTo>
                  <a:lnTo>
                    <a:pt x="82" y="41"/>
                  </a:lnTo>
                  <a:lnTo>
                    <a:pt x="73" y="46"/>
                  </a:lnTo>
                  <a:lnTo>
                    <a:pt x="66" y="52"/>
                  </a:lnTo>
                  <a:lnTo>
                    <a:pt x="64" y="55"/>
                  </a:lnTo>
                  <a:lnTo>
                    <a:pt x="57" y="52"/>
                  </a:lnTo>
                  <a:lnTo>
                    <a:pt x="45" y="48"/>
                  </a:lnTo>
                  <a:lnTo>
                    <a:pt x="35" y="43"/>
                  </a:lnTo>
                  <a:lnTo>
                    <a:pt x="29" y="41"/>
                  </a:lnTo>
                  <a:lnTo>
                    <a:pt x="35" y="45"/>
                  </a:lnTo>
                  <a:lnTo>
                    <a:pt x="44" y="51"/>
                  </a:lnTo>
                  <a:lnTo>
                    <a:pt x="54" y="55"/>
                  </a:lnTo>
                  <a:lnTo>
                    <a:pt x="58" y="61"/>
                  </a:lnTo>
                  <a:lnTo>
                    <a:pt x="45" y="62"/>
                  </a:lnTo>
                  <a:lnTo>
                    <a:pt x="34" y="61"/>
                  </a:lnTo>
                  <a:lnTo>
                    <a:pt x="23" y="58"/>
                  </a:lnTo>
                  <a:lnTo>
                    <a:pt x="12" y="54"/>
                  </a:lnTo>
                  <a:lnTo>
                    <a:pt x="0" y="52"/>
                  </a:lnTo>
                  <a:lnTo>
                    <a:pt x="13" y="39"/>
                  </a:lnTo>
                  <a:lnTo>
                    <a:pt x="31" y="30"/>
                  </a:lnTo>
                  <a:lnTo>
                    <a:pt x="50" y="27"/>
                  </a:lnTo>
                  <a:lnTo>
                    <a:pt x="67" y="29"/>
                  </a:lnTo>
                  <a:lnTo>
                    <a:pt x="51" y="25"/>
                  </a:lnTo>
                  <a:lnTo>
                    <a:pt x="38" y="25"/>
                  </a:lnTo>
                  <a:lnTo>
                    <a:pt x="26" y="27"/>
                  </a:lnTo>
                  <a:lnTo>
                    <a:pt x="15" y="33"/>
                  </a:lnTo>
                  <a:lnTo>
                    <a:pt x="2" y="41"/>
                  </a:lnTo>
                  <a:lnTo>
                    <a:pt x="10" y="26"/>
                  </a:lnTo>
                  <a:lnTo>
                    <a:pt x="22" y="11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>
              <a:off x="7110414" y="1687508"/>
              <a:ext cx="179389" cy="261938"/>
            </a:xfrm>
            <a:custGeom>
              <a:avLst/>
              <a:gdLst>
                <a:gd name="T0" fmla="*/ 94 w 113"/>
                <a:gd name="T1" fmla="*/ 0 h 165"/>
                <a:gd name="T2" fmla="*/ 113 w 113"/>
                <a:gd name="T3" fmla="*/ 3 h 165"/>
                <a:gd name="T4" fmla="*/ 98 w 113"/>
                <a:gd name="T5" fmla="*/ 6 h 165"/>
                <a:gd name="T6" fmla="*/ 89 w 113"/>
                <a:gd name="T7" fmla="*/ 10 h 165"/>
                <a:gd name="T8" fmla="*/ 85 w 113"/>
                <a:gd name="T9" fmla="*/ 19 h 165"/>
                <a:gd name="T10" fmla="*/ 82 w 113"/>
                <a:gd name="T11" fmla="*/ 31 h 165"/>
                <a:gd name="T12" fmla="*/ 82 w 113"/>
                <a:gd name="T13" fmla="*/ 45 h 165"/>
                <a:gd name="T14" fmla="*/ 84 w 113"/>
                <a:gd name="T15" fmla="*/ 60 h 165"/>
                <a:gd name="T16" fmla="*/ 86 w 113"/>
                <a:gd name="T17" fmla="*/ 73 h 165"/>
                <a:gd name="T18" fmla="*/ 89 w 113"/>
                <a:gd name="T19" fmla="*/ 82 h 165"/>
                <a:gd name="T20" fmla="*/ 91 w 113"/>
                <a:gd name="T21" fmla="*/ 84 h 165"/>
                <a:gd name="T22" fmla="*/ 84 w 113"/>
                <a:gd name="T23" fmla="*/ 90 h 165"/>
                <a:gd name="T24" fmla="*/ 75 w 113"/>
                <a:gd name="T25" fmla="*/ 99 h 165"/>
                <a:gd name="T26" fmla="*/ 63 w 113"/>
                <a:gd name="T27" fmla="*/ 108 h 165"/>
                <a:gd name="T28" fmla="*/ 54 w 113"/>
                <a:gd name="T29" fmla="*/ 115 h 165"/>
                <a:gd name="T30" fmla="*/ 47 w 113"/>
                <a:gd name="T31" fmla="*/ 119 h 165"/>
                <a:gd name="T32" fmla="*/ 56 w 113"/>
                <a:gd name="T33" fmla="*/ 118 h 165"/>
                <a:gd name="T34" fmla="*/ 66 w 113"/>
                <a:gd name="T35" fmla="*/ 111 h 165"/>
                <a:gd name="T36" fmla="*/ 76 w 113"/>
                <a:gd name="T37" fmla="*/ 103 h 165"/>
                <a:gd name="T38" fmla="*/ 86 w 113"/>
                <a:gd name="T39" fmla="*/ 98 h 165"/>
                <a:gd name="T40" fmla="*/ 94 w 113"/>
                <a:gd name="T41" fmla="*/ 95 h 165"/>
                <a:gd name="T42" fmla="*/ 89 w 113"/>
                <a:gd name="T43" fmla="*/ 111 h 165"/>
                <a:gd name="T44" fmla="*/ 82 w 113"/>
                <a:gd name="T45" fmla="*/ 124 h 165"/>
                <a:gd name="T46" fmla="*/ 72 w 113"/>
                <a:gd name="T47" fmla="*/ 134 h 165"/>
                <a:gd name="T48" fmla="*/ 62 w 113"/>
                <a:gd name="T49" fmla="*/ 144 h 165"/>
                <a:gd name="T50" fmla="*/ 51 w 113"/>
                <a:gd name="T51" fmla="*/ 154 h 165"/>
                <a:gd name="T52" fmla="*/ 44 w 113"/>
                <a:gd name="T53" fmla="*/ 165 h 165"/>
                <a:gd name="T54" fmla="*/ 37 w 113"/>
                <a:gd name="T55" fmla="*/ 146 h 165"/>
                <a:gd name="T56" fmla="*/ 35 w 113"/>
                <a:gd name="T57" fmla="*/ 122 h 165"/>
                <a:gd name="T58" fmla="*/ 38 w 113"/>
                <a:gd name="T59" fmla="*/ 100 h 165"/>
                <a:gd name="T60" fmla="*/ 46 w 113"/>
                <a:gd name="T61" fmla="*/ 80 h 165"/>
                <a:gd name="T62" fmla="*/ 59 w 113"/>
                <a:gd name="T63" fmla="*/ 63 h 165"/>
                <a:gd name="T64" fmla="*/ 41 w 113"/>
                <a:gd name="T65" fmla="*/ 80 h 165"/>
                <a:gd name="T66" fmla="*/ 33 w 113"/>
                <a:gd name="T67" fmla="*/ 98 h 165"/>
                <a:gd name="T68" fmla="*/ 28 w 113"/>
                <a:gd name="T69" fmla="*/ 115 h 165"/>
                <a:gd name="T70" fmla="*/ 28 w 113"/>
                <a:gd name="T71" fmla="*/ 135 h 165"/>
                <a:gd name="T72" fmla="*/ 28 w 113"/>
                <a:gd name="T73" fmla="*/ 157 h 165"/>
                <a:gd name="T74" fmla="*/ 19 w 113"/>
                <a:gd name="T75" fmla="*/ 140 h 165"/>
                <a:gd name="T76" fmla="*/ 11 w 113"/>
                <a:gd name="T77" fmla="*/ 122 h 165"/>
                <a:gd name="T78" fmla="*/ 5 w 113"/>
                <a:gd name="T79" fmla="*/ 102 h 165"/>
                <a:gd name="T80" fmla="*/ 0 w 113"/>
                <a:gd name="T81" fmla="*/ 80 h 165"/>
                <a:gd name="T82" fmla="*/ 3 w 113"/>
                <a:gd name="T83" fmla="*/ 86 h 165"/>
                <a:gd name="T84" fmla="*/ 6 w 113"/>
                <a:gd name="T85" fmla="*/ 92 h 165"/>
                <a:gd name="T86" fmla="*/ 9 w 113"/>
                <a:gd name="T87" fmla="*/ 96 h 165"/>
                <a:gd name="T88" fmla="*/ 12 w 113"/>
                <a:gd name="T89" fmla="*/ 99 h 165"/>
                <a:gd name="T90" fmla="*/ 15 w 113"/>
                <a:gd name="T91" fmla="*/ 100 h 165"/>
                <a:gd name="T92" fmla="*/ 11 w 113"/>
                <a:gd name="T93" fmla="*/ 83 h 165"/>
                <a:gd name="T94" fmla="*/ 12 w 113"/>
                <a:gd name="T95" fmla="*/ 64 h 165"/>
                <a:gd name="T96" fmla="*/ 18 w 113"/>
                <a:gd name="T97" fmla="*/ 47 h 165"/>
                <a:gd name="T98" fmla="*/ 28 w 113"/>
                <a:gd name="T99" fmla="*/ 32 h 165"/>
                <a:gd name="T100" fmla="*/ 28 w 113"/>
                <a:gd name="T101" fmla="*/ 38 h 165"/>
                <a:gd name="T102" fmla="*/ 28 w 113"/>
                <a:gd name="T103" fmla="*/ 44 h 165"/>
                <a:gd name="T104" fmla="*/ 28 w 113"/>
                <a:gd name="T105" fmla="*/ 48 h 165"/>
                <a:gd name="T106" fmla="*/ 30 w 113"/>
                <a:gd name="T107" fmla="*/ 54 h 165"/>
                <a:gd name="T108" fmla="*/ 35 w 113"/>
                <a:gd name="T109" fmla="*/ 38 h 165"/>
                <a:gd name="T110" fmla="*/ 46 w 113"/>
                <a:gd name="T111" fmla="*/ 23 h 165"/>
                <a:gd name="T112" fmla="*/ 60 w 113"/>
                <a:gd name="T113" fmla="*/ 12 h 165"/>
                <a:gd name="T114" fmla="*/ 76 w 113"/>
                <a:gd name="T115" fmla="*/ 4 h 165"/>
                <a:gd name="T116" fmla="*/ 94 w 113"/>
                <a:gd name="T1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165">
                  <a:moveTo>
                    <a:pt x="94" y="0"/>
                  </a:moveTo>
                  <a:lnTo>
                    <a:pt x="113" y="3"/>
                  </a:lnTo>
                  <a:lnTo>
                    <a:pt x="98" y="6"/>
                  </a:lnTo>
                  <a:lnTo>
                    <a:pt x="89" y="10"/>
                  </a:lnTo>
                  <a:lnTo>
                    <a:pt x="85" y="19"/>
                  </a:lnTo>
                  <a:lnTo>
                    <a:pt x="82" y="31"/>
                  </a:lnTo>
                  <a:lnTo>
                    <a:pt x="82" y="45"/>
                  </a:lnTo>
                  <a:lnTo>
                    <a:pt x="84" y="60"/>
                  </a:lnTo>
                  <a:lnTo>
                    <a:pt x="86" y="73"/>
                  </a:lnTo>
                  <a:lnTo>
                    <a:pt x="89" y="82"/>
                  </a:lnTo>
                  <a:lnTo>
                    <a:pt x="91" y="84"/>
                  </a:lnTo>
                  <a:lnTo>
                    <a:pt x="84" y="90"/>
                  </a:lnTo>
                  <a:lnTo>
                    <a:pt x="75" y="99"/>
                  </a:lnTo>
                  <a:lnTo>
                    <a:pt x="63" y="108"/>
                  </a:lnTo>
                  <a:lnTo>
                    <a:pt x="54" y="115"/>
                  </a:lnTo>
                  <a:lnTo>
                    <a:pt x="47" y="119"/>
                  </a:lnTo>
                  <a:lnTo>
                    <a:pt x="56" y="118"/>
                  </a:lnTo>
                  <a:lnTo>
                    <a:pt x="66" y="111"/>
                  </a:lnTo>
                  <a:lnTo>
                    <a:pt x="76" y="103"/>
                  </a:lnTo>
                  <a:lnTo>
                    <a:pt x="86" y="98"/>
                  </a:lnTo>
                  <a:lnTo>
                    <a:pt x="94" y="95"/>
                  </a:lnTo>
                  <a:lnTo>
                    <a:pt x="89" y="111"/>
                  </a:lnTo>
                  <a:lnTo>
                    <a:pt x="82" y="124"/>
                  </a:lnTo>
                  <a:lnTo>
                    <a:pt x="72" y="134"/>
                  </a:lnTo>
                  <a:lnTo>
                    <a:pt x="62" y="144"/>
                  </a:lnTo>
                  <a:lnTo>
                    <a:pt x="51" y="154"/>
                  </a:lnTo>
                  <a:lnTo>
                    <a:pt x="44" y="165"/>
                  </a:lnTo>
                  <a:lnTo>
                    <a:pt x="37" y="146"/>
                  </a:lnTo>
                  <a:lnTo>
                    <a:pt x="35" y="122"/>
                  </a:lnTo>
                  <a:lnTo>
                    <a:pt x="38" y="100"/>
                  </a:lnTo>
                  <a:lnTo>
                    <a:pt x="46" y="80"/>
                  </a:lnTo>
                  <a:lnTo>
                    <a:pt x="59" y="63"/>
                  </a:lnTo>
                  <a:lnTo>
                    <a:pt x="41" y="80"/>
                  </a:lnTo>
                  <a:lnTo>
                    <a:pt x="33" y="98"/>
                  </a:lnTo>
                  <a:lnTo>
                    <a:pt x="28" y="115"/>
                  </a:lnTo>
                  <a:lnTo>
                    <a:pt x="28" y="135"/>
                  </a:lnTo>
                  <a:lnTo>
                    <a:pt x="28" y="157"/>
                  </a:lnTo>
                  <a:lnTo>
                    <a:pt x="19" y="140"/>
                  </a:lnTo>
                  <a:lnTo>
                    <a:pt x="11" y="122"/>
                  </a:lnTo>
                  <a:lnTo>
                    <a:pt x="5" y="102"/>
                  </a:lnTo>
                  <a:lnTo>
                    <a:pt x="0" y="80"/>
                  </a:lnTo>
                  <a:lnTo>
                    <a:pt x="3" y="86"/>
                  </a:lnTo>
                  <a:lnTo>
                    <a:pt x="6" y="92"/>
                  </a:lnTo>
                  <a:lnTo>
                    <a:pt x="9" y="96"/>
                  </a:lnTo>
                  <a:lnTo>
                    <a:pt x="12" y="99"/>
                  </a:lnTo>
                  <a:lnTo>
                    <a:pt x="15" y="100"/>
                  </a:lnTo>
                  <a:lnTo>
                    <a:pt x="11" y="83"/>
                  </a:lnTo>
                  <a:lnTo>
                    <a:pt x="12" y="64"/>
                  </a:lnTo>
                  <a:lnTo>
                    <a:pt x="18" y="47"/>
                  </a:lnTo>
                  <a:lnTo>
                    <a:pt x="28" y="32"/>
                  </a:lnTo>
                  <a:lnTo>
                    <a:pt x="28" y="38"/>
                  </a:lnTo>
                  <a:lnTo>
                    <a:pt x="28" y="44"/>
                  </a:lnTo>
                  <a:lnTo>
                    <a:pt x="28" y="48"/>
                  </a:lnTo>
                  <a:lnTo>
                    <a:pt x="30" y="54"/>
                  </a:lnTo>
                  <a:lnTo>
                    <a:pt x="35" y="38"/>
                  </a:lnTo>
                  <a:lnTo>
                    <a:pt x="46" y="23"/>
                  </a:lnTo>
                  <a:lnTo>
                    <a:pt x="60" y="12"/>
                  </a:lnTo>
                  <a:lnTo>
                    <a:pt x="76" y="4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>
              <a:off x="7816851" y="1371597"/>
              <a:ext cx="263524" cy="169862"/>
            </a:xfrm>
            <a:custGeom>
              <a:avLst/>
              <a:gdLst>
                <a:gd name="T0" fmla="*/ 84 w 166"/>
                <a:gd name="T1" fmla="*/ 0 h 107"/>
                <a:gd name="T2" fmla="*/ 81 w 166"/>
                <a:gd name="T3" fmla="*/ 4 h 107"/>
                <a:gd name="T4" fmla="*/ 77 w 166"/>
                <a:gd name="T5" fmla="*/ 8 h 107"/>
                <a:gd name="T6" fmla="*/ 74 w 166"/>
                <a:gd name="T7" fmla="*/ 13 h 107"/>
                <a:gd name="T8" fmla="*/ 70 w 166"/>
                <a:gd name="T9" fmla="*/ 17 h 107"/>
                <a:gd name="T10" fmla="*/ 86 w 166"/>
                <a:gd name="T11" fmla="*/ 8 h 107"/>
                <a:gd name="T12" fmla="*/ 103 w 166"/>
                <a:gd name="T13" fmla="*/ 6 h 107"/>
                <a:gd name="T14" fmla="*/ 122 w 166"/>
                <a:gd name="T15" fmla="*/ 7 h 107"/>
                <a:gd name="T16" fmla="*/ 140 w 166"/>
                <a:gd name="T17" fmla="*/ 11 h 107"/>
                <a:gd name="T18" fmla="*/ 154 w 166"/>
                <a:gd name="T19" fmla="*/ 22 h 107"/>
                <a:gd name="T20" fmla="*/ 166 w 166"/>
                <a:gd name="T21" fmla="*/ 36 h 107"/>
                <a:gd name="T22" fmla="*/ 154 w 166"/>
                <a:gd name="T23" fmla="*/ 29 h 107"/>
                <a:gd name="T24" fmla="*/ 144 w 166"/>
                <a:gd name="T25" fmla="*/ 26 h 107"/>
                <a:gd name="T26" fmla="*/ 135 w 166"/>
                <a:gd name="T27" fmla="*/ 29 h 107"/>
                <a:gd name="T28" fmla="*/ 125 w 166"/>
                <a:gd name="T29" fmla="*/ 36 h 107"/>
                <a:gd name="T30" fmla="*/ 115 w 166"/>
                <a:gd name="T31" fmla="*/ 46 h 107"/>
                <a:gd name="T32" fmla="*/ 106 w 166"/>
                <a:gd name="T33" fmla="*/ 58 h 107"/>
                <a:gd name="T34" fmla="*/ 99 w 166"/>
                <a:gd name="T35" fmla="*/ 68 h 107"/>
                <a:gd name="T36" fmla="*/ 96 w 166"/>
                <a:gd name="T37" fmla="*/ 77 h 107"/>
                <a:gd name="T38" fmla="*/ 94 w 166"/>
                <a:gd name="T39" fmla="*/ 80 h 107"/>
                <a:gd name="T40" fmla="*/ 86 w 166"/>
                <a:gd name="T41" fmla="*/ 80 h 107"/>
                <a:gd name="T42" fmla="*/ 73 w 166"/>
                <a:gd name="T43" fmla="*/ 80 h 107"/>
                <a:gd name="T44" fmla="*/ 59 w 166"/>
                <a:gd name="T45" fmla="*/ 80 h 107"/>
                <a:gd name="T46" fmla="*/ 46 w 166"/>
                <a:gd name="T47" fmla="*/ 78 h 107"/>
                <a:gd name="T48" fmla="*/ 39 w 166"/>
                <a:gd name="T49" fmla="*/ 77 h 107"/>
                <a:gd name="T50" fmla="*/ 46 w 166"/>
                <a:gd name="T51" fmla="*/ 81 h 107"/>
                <a:gd name="T52" fmla="*/ 58 w 166"/>
                <a:gd name="T53" fmla="*/ 83 h 107"/>
                <a:gd name="T54" fmla="*/ 71 w 166"/>
                <a:gd name="T55" fmla="*/ 84 h 107"/>
                <a:gd name="T56" fmla="*/ 83 w 166"/>
                <a:gd name="T57" fmla="*/ 87 h 107"/>
                <a:gd name="T58" fmla="*/ 90 w 166"/>
                <a:gd name="T59" fmla="*/ 90 h 107"/>
                <a:gd name="T60" fmla="*/ 73 w 166"/>
                <a:gd name="T61" fmla="*/ 100 h 107"/>
                <a:gd name="T62" fmla="*/ 55 w 166"/>
                <a:gd name="T63" fmla="*/ 103 h 107"/>
                <a:gd name="T64" fmla="*/ 39 w 166"/>
                <a:gd name="T65" fmla="*/ 104 h 107"/>
                <a:gd name="T66" fmla="*/ 22 w 166"/>
                <a:gd name="T67" fmla="*/ 104 h 107"/>
                <a:gd name="T68" fmla="*/ 6 w 166"/>
                <a:gd name="T69" fmla="*/ 107 h 107"/>
                <a:gd name="T70" fmla="*/ 13 w 166"/>
                <a:gd name="T71" fmla="*/ 88 h 107"/>
                <a:gd name="T72" fmla="*/ 27 w 166"/>
                <a:gd name="T73" fmla="*/ 71 h 107"/>
                <a:gd name="T74" fmla="*/ 45 w 166"/>
                <a:gd name="T75" fmla="*/ 56 h 107"/>
                <a:gd name="T76" fmla="*/ 65 w 166"/>
                <a:gd name="T77" fmla="*/ 46 h 107"/>
                <a:gd name="T78" fmla="*/ 86 w 166"/>
                <a:gd name="T79" fmla="*/ 43 h 107"/>
                <a:gd name="T80" fmla="*/ 65 w 166"/>
                <a:gd name="T81" fmla="*/ 43 h 107"/>
                <a:gd name="T82" fmla="*/ 49 w 166"/>
                <a:gd name="T83" fmla="*/ 48 h 107"/>
                <a:gd name="T84" fmla="*/ 35 w 166"/>
                <a:gd name="T85" fmla="*/ 55 h 107"/>
                <a:gd name="T86" fmla="*/ 23 w 166"/>
                <a:gd name="T87" fmla="*/ 65 h 107"/>
                <a:gd name="T88" fmla="*/ 13 w 166"/>
                <a:gd name="T89" fmla="*/ 77 h 107"/>
                <a:gd name="T90" fmla="*/ 0 w 166"/>
                <a:gd name="T91" fmla="*/ 91 h 107"/>
                <a:gd name="T92" fmla="*/ 6 w 166"/>
                <a:gd name="T93" fmla="*/ 67 h 107"/>
                <a:gd name="T94" fmla="*/ 16 w 166"/>
                <a:gd name="T95" fmla="*/ 42 h 107"/>
                <a:gd name="T96" fmla="*/ 32 w 166"/>
                <a:gd name="T97" fmla="*/ 16 h 107"/>
                <a:gd name="T98" fmla="*/ 29 w 166"/>
                <a:gd name="T99" fmla="*/ 26 h 107"/>
                <a:gd name="T100" fmla="*/ 26 w 166"/>
                <a:gd name="T101" fmla="*/ 35 h 107"/>
                <a:gd name="T102" fmla="*/ 29 w 166"/>
                <a:gd name="T103" fmla="*/ 40 h 107"/>
                <a:gd name="T104" fmla="*/ 38 w 166"/>
                <a:gd name="T105" fmla="*/ 24 h 107"/>
                <a:gd name="T106" fmla="*/ 51 w 166"/>
                <a:gd name="T107" fmla="*/ 13 h 107"/>
                <a:gd name="T108" fmla="*/ 67 w 166"/>
                <a:gd name="T109" fmla="*/ 4 h 107"/>
                <a:gd name="T110" fmla="*/ 84 w 166"/>
                <a:gd name="T1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107">
                  <a:moveTo>
                    <a:pt x="84" y="0"/>
                  </a:moveTo>
                  <a:lnTo>
                    <a:pt x="81" y="4"/>
                  </a:lnTo>
                  <a:lnTo>
                    <a:pt x="77" y="8"/>
                  </a:lnTo>
                  <a:lnTo>
                    <a:pt x="74" y="13"/>
                  </a:lnTo>
                  <a:lnTo>
                    <a:pt x="70" y="17"/>
                  </a:lnTo>
                  <a:lnTo>
                    <a:pt x="86" y="8"/>
                  </a:lnTo>
                  <a:lnTo>
                    <a:pt x="103" y="6"/>
                  </a:lnTo>
                  <a:lnTo>
                    <a:pt x="122" y="7"/>
                  </a:lnTo>
                  <a:lnTo>
                    <a:pt x="140" y="11"/>
                  </a:lnTo>
                  <a:lnTo>
                    <a:pt x="154" y="22"/>
                  </a:lnTo>
                  <a:lnTo>
                    <a:pt x="166" y="36"/>
                  </a:lnTo>
                  <a:lnTo>
                    <a:pt x="154" y="29"/>
                  </a:lnTo>
                  <a:lnTo>
                    <a:pt x="144" y="26"/>
                  </a:lnTo>
                  <a:lnTo>
                    <a:pt x="135" y="29"/>
                  </a:lnTo>
                  <a:lnTo>
                    <a:pt x="125" y="36"/>
                  </a:lnTo>
                  <a:lnTo>
                    <a:pt x="115" y="46"/>
                  </a:lnTo>
                  <a:lnTo>
                    <a:pt x="106" y="58"/>
                  </a:lnTo>
                  <a:lnTo>
                    <a:pt x="99" y="68"/>
                  </a:lnTo>
                  <a:lnTo>
                    <a:pt x="96" y="77"/>
                  </a:lnTo>
                  <a:lnTo>
                    <a:pt x="94" y="80"/>
                  </a:lnTo>
                  <a:lnTo>
                    <a:pt x="86" y="80"/>
                  </a:lnTo>
                  <a:lnTo>
                    <a:pt x="73" y="80"/>
                  </a:lnTo>
                  <a:lnTo>
                    <a:pt x="59" y="80"/>
                  </a:lnTo>
                  <a:lnTo>
                    <a:pt x="46" y="78"/>
                  </a:lnTo>
                  <a:lnTo>
                    <a:pt x="39" y="77"/>
                  </a:lnTo>
                  <a:lnTo>
                    <a:pt x="46" y="81"/>
                  </a:lnTo>
                  <a:lnTo>
                    <a:pt x="58" y="83"/>
                  </a:lnTo>
                  <a:lnTo>
                    <a:pt x="71" y="84"/>
                  </a:lnTo>
                  <a:lnTo>
                    <a:pt x="83" y="87"/>
                  </a:lnTo>
                  <a:lnTo>
                    <a:pt x="90" y="90"/>
                  </a:lnTo>
                  <a:lnTo>
                    <a:pt x="73" y="100"/>
                  </a:lnTo>
                  <a:lnTo>
                    <a:pt x="55" y="103"/>
                  </a:lnTo>
                  <a:lnTo>
                    <a:pt x="39" y="104"/>
                  </a:lnTo>
                  <a:lnTo>
                    <a:pt x="22" y="104"/>
                  </a:lnTo>
                  <a:lnTo>
                    <a:pt x="6" y="107"/>
                  </a:lnTo>
                  <a:lnTo>
                    <a:pt x="13" y="88"/>
                  </a:lnTo>
                  <a:lnTo>
                    <a:pt x="27" y="71"/>
                  </a:lnTo>
                  <a:lnTo>
                    <a:pt x="45" y="56"/>
                  </a:lnTo>
                  <a:lnTo>
                    <a:pt x="65" y="46"/>
                  </a:lnTo>
                  <a:lnTo>
                    <a:pt x="86" y="43"/>
                  </a:lnTo>
                  <a:lnTo>
                    <a:pt x="65" y="43"/>
                  </a:lnTo>
                  <a:lnTo>
                    <a:pt x="49" y="48"/>
                  </a:lnTo>
                  <a:lnTo>
                    <a:pt x="35" y="55"/>
                  </a:lnTo>
                  <a:lnTo>
                    <a:pt x="23" y="65"/>
                  </a:lnTo>
                  <a:lnTo>
                    <a:pt x="13" y="77"/>
                  </a:lnTo>
                  <a:lnTo>
                    <a:pt x="0" y="91"/>
                  </a:lnTo>
                  <a:lnTo>
                    <a:pt x="6" y="67"/>
                  </a:lnTo>
                  <a:lnTo>
                    <a:pt x="16" y="42"/>
                  </a:lnTo>
                  <a:lnTo>
                    <a:pt x="32" y="16"/>
                  </a:lnTo>
                  <a:lnTo>
                    <a:pt x="29" y="26"/>
                  </a:lnTo>
                  <a:lnTo>
                    <a:pt x="26" y="35"/>
                  </a:lnTo>
                  <a:lnTo>
                    <a:pt x="29" y="40"/>
                  </a:lnTo>
                  <a:lnTo>
                    <a:pt x="38" y="24"/>
                  </a:lnTo>
                  <a:lnTo>
                    <a:pt x="51" y="13"/>
                  </a:lnTo>
                  <a:lnTo>
                    <a:pt x="67" y="4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7994650" y="1652584"/>
              <a:ext cx="277813" cy="147638"/>
            </a:xfrm>
            <a:custGeom>
              <a:avLst/>
              <a:gdLst>
                <a:gd name="T0" fmla="*/ 70 w 175"/>
                <a:gd name="T1" fmla="*/ 0 h 93"/>
                <a:gd name="T2" fmla="*/ 64 w 175"/>
                <a:gd name="T3" fmla="*/ 5 h 93"/>
                <a:gd name="T4" fmla="*/ 60 w 175"/>
                <a:gd name="T5" fmla="*/ 8 h 93"/>
                <a:gd name="T6" fmla="*/ 57 w 175"/>
                <a:gd name="T7" fmla="*/ 12 h 93"/>
                <a:gd name="T8" fmla="*/ 54 w 175"/>
                <a:gd name="T9" fmla="*/ 16 h 93"/>
                <a:gd name="T10" fmla="*/ 54 w 175"/>
                <a:gd name="T11" fmla="*/ 19 h 93"/>
                <a:gd name="T12" fmla="*/ 70 w 175"/>
                <a:gd name="T13" fmla="*/ 10 h 93"/>
                <a:gd name="T14" fmla="*/ 87 w 175"/>
                <a:gd name="T15" fmla="*/ 6 h 93"/>
                <a:gd name="T16" fmla="*/ 106 w 175"/>
                <a:gd name="T17" fmla="*/ 8 h 93"/>
                <a:gd name="T18" fmla="*/ 124 w 175"/>
                <a:gd name="T19" fmla="*/ 12 h 93"/>
                <a:gd name="T20" fmla="*/ 118 w 175"/>
                <a:gd name="T21" fmla="*/ 15 h 93"/>
                <a:gd name="T22" fmla="*/ 113 w 175"/>
                <a:gd name="T23" fmla="*/ 16 h 93"/>
                <a:gd name="T24" fmla="*/ 108 w 175"/>
                <a:gd name="T25" fmla="*/ 18 h 93"/>
                <a:gd name="T26" fmla="*/ 102 w 175"/>
                <a:gd name="T27" fmla="*/ 21 h 93"/>
                <a:gd name="T28" fmla="*/ 122 w 175"/>
                <a:gd name="T29" fmla="*/ 22 h 93"/>
                <a:gd name="T30" fmla="*/ 143 w 175"/>
                <a:gd name="T31" fmla="*/ 31 h 93"/>
                <a:gd name="T32" fmla="*/ 159 w 175"/>
                <a:gd name="T33" fmla="*/ 45 h 93"/>
                <a:gd name="T34" fmla="*/ 170 w 175"/>
                <a:gd name="T35" fmla="*/ 64 h 93"/>
                <a:gd name="T36" fmla="*/ 175 w 175"/>
                <a:gd name="T37" fmla="*/ 86 h 93"/>
                <a:gd name="T38" fmla="*/ 170 w 175"/>
                <a:gd name="T39" fmla="*/ 79 h 93"/>
                <a:gd name="T40" fmla="*/ 167 w 175"/>
                <a:gd name="T41" fmla="*/ 73 h 93"/>
                <a:gd name="T42" fmla="*/ 164 w 175"/>
                <a:gd name="T43" fmla="*/ 69 h 93"/>
                <a:gd name="T44" fmla="*/ 160 w 175"/>
                <a:gd name="T45" fmla="*/ 66 h 93"/>
                <a:gd name="T46" fmla="*/ 157 w 175"/>
                <a:gd name="T47" fmla="*/ 64 h 93"/>
                <a:gd name="T48" fmla="*/ 151 w 175"/>
                <a:gd name="T49" fmla="*/ 64 h 93"/>
                <a:gd name="T50" fmla="*/ 138 w 175"/>
                <a:gd name="T51" fmla="*/ 64 h 93"/>
                <a:gd name="T52" fmla="*/ 125 w 175"/>
                <a:gd name="T53" fmla="*/ 69 h 93"/>
                <a:gd name="T54" fmla="*/ 112 w 175"/>
                <a:gd name="T55" fmla="*/ 74 h 93"/>
                <a:gd name="T56" fmla="*/ 100 w 175"/>
                <a:gd name="T57" fmla="*/ 80 h 93"/>
                <a:gd name="T58" fmla="*/ 93 w 175"/>
                <a:gd name="T59" fmla="*/ 85 h 93"/>
                <a:gd name="T60" fmla="*/ 90 w 175"/>
                <a:gd name="T61" fmla="*/ 88 h 93"/>
                <a:gd name="T62" fmla="*/ 83 w 175"/>
                <a:gd name="T63" fmla="*/ 83 h 93"/>
                <a:gd name="T64" fmla="*/ 71 w 175"/>
                <a:gd name="T65" fmla="*/ 76 h 93"/>
                <a:gd name="T66" fmla="*/ 60 w 175"/>
                <a:gd name="T67" fmla="*/ 69 h 93"/>
                <a:gd name="T68" fmla="*/ 51 w 175"/>
                <a:gd name="T69" fmla="*/ 61 h 93"/>
                <a:gd name="T70" fmla="*/ 45 w 175"/>
                <a:gd name="T71" fmla="*/ 56 h 93"/>
                <a:gd name="T72" fmla="*/ 48 w 175"/>
                <a:gd name="T73" fmla="*/ 63 h 93"/>
                <a:gd name="T74" fmla="*/ 57 w 175"/>
                <a:gd name="T75" fmla="*/ 72 h 93"/>
                <a:gd name="T76" fmla="*/ 68 w 175"/>
                <a:gd name="T77" fmla="*/ 79 h 93"/>
                <a:gd name="T78" fmla="*/ 77 w 175"/>
                <a:gd name="T79" fmla="*/ 86 h 93"/>
                <a:gd name="T80" fmla="*/ 81 w 175"/>
                <a:gd name="T81" fmla="*/ 93 h 93"/>
                <a:gd name="T82" fmla="*/ 65 w 175"/>
                <a:gd name="T83" fmla="*/ 93 h 93"/>
                <a:gd name="T84" fmla="*/ 51 w 175"/>
                <a:gd name="T85" fmla="*/ 89 h 93"/>
                <a:gd name="T86" fmla="*/ 38 w 175"/>
                <a:gd name="T87" fmla="*/ 83 h 93"/>
                <a:gd name="T88" fmla="*/ 25 w 175"/>
                <a:gd name="T89" fmla="*/ 76 h 93"/>
                <a:gd name="T90" fmla="*/ 13 w 175"/>
                <a:gd name="T91" fmla="*/ 70 h 93"/>
                <a:gd name="T92" fmla="*/ 0 w 175"/>
                <a:gd name="T93" fmla="*/ 66 h 93"/>
                <a:gd name="T94" fmla="*/ 17 w 175"/>
                <a:gd name="T95" fmla="*/ 53 h 93"/>
                <a:gd name="T96" fmla="*/ 38 w 175"/>
                <a:gd name="T97" fmla="*/ 44 h 93"/>
                <a:gd name="T98" fmla="*/ 61 w 175"/>
                <a:gd name="T99" fmla="*/ 41 h 93"/>
                <a:gd name="T100" fmla="*/ 83 w 175"/>
                <a:gd name="T101" fmla="*/ 44 h 93"/>
                <a:gd name="T102" fmla="*/ 102 w 175"/>
                <a:gd name="T103" fmla="*/ 51 h 93"/>
                <a:gd name="T104" fmla="*/ 84 w 175"/>
                <a:gd name="T105" fmla="*/ 41 h 93"/>
                <a:gd name="T106" fmla="*/ 68 w 175"/>
                <a:gd name="T107" fmla="*/ 35 h 93"/>
                <a:gd name="T108" fmla="*/ 52 w 175"/>
                <a:gd name="T109" fmla="*/ 35 h 93"/>
                <a:gd name="T110" fmla="*/ 38 w 175"/>
                <a:gd name="T111" fmla="*/ 38 h 93"/>
                <a:gd name="T112" fmla="*/ 22 w 175"/>
                <a:gd name="T113" fmla="*/ 42 h 93"/>
                <a:gd name="T114" fmla="*/ 3 w 175"/>
                <a:gd name="T115" fmla="*/ 48 h 93"/>
                <a:gd name="T116" fmla="*/ 16 w 175"/>
                <a:gd name="T117" fmla="*/ 34 h 93"/>
                <a:gd name="T118" fmla="*/ 32 w 175"/>
                <a:gd name="T119" fmla="*/ 21 h 93"/>
                <a:gd name="T120" fmla="*/ 49 w 175"/>
                <a:gd name="T121" fmla="*/ 9 h 93"/>
                <a:gd name="T122" fmla="*/ 70 w 175"/>
                <a:gd name="T1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" h="93">
                  <a:moveTo>
                    <a:pt x="70" y="0"/>
                  </a:moveTo>
                  <a:lnTo>
                    <a:pt x="64" y="5"/>
                  </a:lnTo>
                  <a:lnTo>
                    <a:pt x="60" y="8"/>
                  </a:lnTo>
                  <a:lnTo>
                    <a:pt x="57" y="12"/>
                  </a:lnTo>
                  <a:lnTo>
                    <a:pt x="54" y="16"/>
                  </a:lnTo>
                  <a:lnTo>
                    <a:pt x="54" y="19"/>
                  </a:lnTo>
                  <a:lnTo>
                    <a:pt x="70" y="10"/>
                  </a:lnTo>
                  <a:lnTo>
                    <a:pt x="87" y="6"/>
                  </a:lnTo>
                  <a:lnTo>
                    <a:pt x="106" y="8"/>
                  </a:lnTo>
                  <a:lnTo>
                    <a:pt x="124" y="12"/>
                  </a:lnTo>
                  <a:lnTo>
                    <a:pt x="118" y="15"/>
                  </a:lnTo>
                  <a:lnTo>
                    <a:pt x="113" y="16"/>
                  </a:lnTo>
                  <a:lnTo>
                    <a:pt x="108" y="18"/>
                  </a:lnTo>
                  <a:lnTo>
                    <a:pt x="102" y="21"/>
                  </a:lnTo>
                  <a:lnTo>
                    <a:pt x="122" y="22"/>
                  </a:lnTo>
                  <a:lnTo>
                    <a:pt x="143" y="31"/>
                  </a:lnTo>
                  <a:lnTo>
                    <a:pt x="159" y="45"/>
                  </a:lnTo>
                  <a:lnTo>
                    <a:pt x="170" y="64"/>
                  </a:lnTo>
                  <a:lnTo>
                    <a:pt x="175" y="86"/>
                  </a:lnTo>
                  <a:lnTo>
                    <a:pt x="170" y="79"/>
                  </a:lnTo>
                  <a:lnTo>
                    <a:pt x="167" y="73"/>
                  </a:lnTo>
                  <a:lnTo>
                    <a:pt x="164" y="69"/>
                  </a:lnTo>
                  <a:lnTo>
                    <a:pt x="160" y="66"/>
                  </a:lnTo>
                  <a:lnTo>
                    <a:pt x="157" y="64"/>
                  </a:lnTo>
                  <a:lnTo>
                    <a:pt x="151" y="64"/>
                  </a:lnTo>
                  <a:lnTo>
                    <a:pt x="138" y="64"/>
                  </a:lnTo>
                  <a:lnTo>
                    <a:pt x="125" y="69"/>
                  </a:lnTo>
                  <a:lnTo>
                    <a:pt x="112" y="74"/>
                  </a:lnTo>
                  <a:lnTo>
                    <a:pt x="100" y="80"/>
                  </a:lnTo>
                  <a:lnTo>
                    <a:pt x="93" y="85"/>
                  </a:lnTo>
                  <a:lnTo>
                    <a:pt x="90" y="88"/>
                  </a:lnTo>
                  <a:lnTo>
                    <a:pt x="83" y="83"/>
                  </a:lnTo>
                  <a:lnTo>
                    <a:pt x="71" y="76"/>
                  </a:lnTo>
                  <a:lnTo>
                    <a:pt x="60" y="69"/>
                  </a:lnTo>
                  <a:lnTo>
                    <a:pt x="51" y="61"/>
                  </a:lnTo>
                  <a:lnTo>
                    <a:pt x="45" y="56"/>
                  </a:lnTo>
                  <a:lnTo>
                    <a:pt x="48" y="63"/>
                  </a:lnTo>
                  <a:lnTo>
                    <a:pt x="57" y="72"/>
                  </a:lnTo>
                  <a:lnTo>
                    <a:pt x="68" y="79"/>
                  </a:lnTo>
                  <a:lnTo>
                    <a:pt x="77" y="86"/>
                  </a:lnTo>
                  <a:lnTo>
                    <a:pt x="81" y="93"/>
                  </a:lnTo>
                  <a:lnTo>
                    <a:pt x="65" y="93"/>
                  </a:lnTo>
                  <a:lnTo>
                    <a:pt x="51" y="89"/>
                  </a:lnTo>
                  <a:lnTo>
                    <a:pt x="38" y="83"/>
                  </a:lnTo>
                  <a:lnTo>
                    <a:pt x="25" y="76"/>
                  </a:lnTo>
                  <a:lnTo>
                    <a:pt x="13" y="70"/>
                  </a:lnTo>
                  <a:lnTo>
                    <a:pt x="0" y="66"/>
                  </a:lnTo>
                  <a:lnTo>
                    <a:pt x="17" y="53"/>
                  </a:lnTo>
                  <a:lnTo>
                    <a:pt x="38" y="44"/>
                  </a:lnTo>
                  <a:lnTo>
                    <a:pt x="61" y="41"/>
                  </a:lnTo>
                  <a:lnTo>
                    <a:pt x="83" y="44"/>
                  </a:lnTo>
                  <a:lnTo>
                    <a:pt x="102" y="51"/>
                  </a:lnTo>
                  <a:lnTo>
                    <a:pt x="84" y="41"/>
                  </a:lnTo>
                  <a:lnTo>
                    <a:pt x="68" y="35"/>
                  </a:lnTo>
                  <a:lnTo>
                    <a:pt x="52" y="35"/>
                  </a:lnTo>
                  <a:lnTo>
                    <a:pt x="38" y="38"/>
                  </a:lnTo>
                  <a:lnTo>
                    <a:pt x="22" y="42"/>
                  </a:lnTo>
                  <a:lnTo>
                    <a:pt x="3" y="48"/>
                  </a:lnTo>
                  <a:lnTo>
                    <a:pt x="16" y="34"/>
                  </a:lnTo>
                  <a:lnTo>
                    <a:pt x="32" y="21"/>
                  </a:lnTo>
                  <a:lnTo>
                    <a:pt x="49" y="9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7189788" y="1209672"/>
              <a:ext cx="152400" cy="276224"/>
            </a:xfrm>
            <a:custGeom>
              <a:avLst/>
              <a:gdLst>
                <a:gd name="T0" fmla="*/ 96 w 96"/>
                <a:gd name="T1" fmla="*/ 0 h 174"/>
                <a:gd name="T2" fmla="*/ 83 w 96"/>
                <a:gd name="T3" fmla="*/ 6 h 174"/>
                <a:gd name="T4" fmla="*/ 76 w 96"/>
                <a:gd name="T5" fmla="*/ 11 h 174"/>
                <a:gd name="T6" fmla="*/ 71 w 96"/>
                <a:gd name="T7" fmla="*/ 20 h 174"/>
                <a:gd name="T8" fmla="*/ 71 w 96"/>
                <a:gd name="T9" fmla="*/ 33 h 174"/>
                <a:gd name="T10" fmla="*/ 74 w 96"/>
                <a:gd name="T11" fmla="*/ 48 h 174"/>
                <a:gd name="T12" fmla="*/ 79 w 96"/>
                <a:gd name="T13" fmla="*/ 62 h 174"/>
                <a:gd name="T14" fmla="*/ 83 w 96"/>
                <a:gd name="T15" fmla="*/ 74 h 174"/>
                <a:gd name="T16" fmla="*/ 87 w 96"/>
                <a:gd name="T17" fmla="*/ 83 h 174"/>
                <a:gd name="T18" fmla="*/ 90 w 96"/>
                <a:gd name="T19" fmla="*/ 86 h 174"/>
                <a:gd name="T20" fmla="*/ 84 w 96"/>
                <a:gd name="T21" fmla="*/ 92 h 174"/>
                <a:gd name="T22" fmla="*/ 77 w 96"/>
                <a:gd name="T23" fmla="*/ 103 h 174"/>
                <a:gd name="T24" fmla="*/ 68 w 96"/>
                <a:gd name="T25" fmla="*/ 113 h 174"/>
                <a:gd name="T26" fmla="*/ 61 w 96"/>
                <a:gd name="T27" fmla="*/ 124 h 174"/>
                <a:gd name="T28" fmla="*/ 55 w 96"/>
                <a:gd name="T29" fmla="*/ 129 h 174"/>
                <a:gd name="T30" fmla="*/ 63 w 96"/>
                <a:gd name="T31" fmla="*/ 125 h 174"/>
                <a:gd name="T32" fmla="*/ 71 w 96"/>
                <a:gd name="T33" fmla="*/ 116 h 174"/>
                <a:gd name="T34" fmla="*/ 80 w 96"/>
                <a:gd name="T35" fmla="*/ 108 h 174"/>
                <a:gd name="T36" fmla="*/ 89 w 96"/>
                <a:gd name="T37" fmla="*/ 99 h 174"/>
                <a:gd name="T38" fmla="*/ 96 w 96"/>
                <a:gd name="T39" fmla="*/ 94 h 174"/>
                <a:gd name="T40" fmla="*/ 95 w 96"/>
                <a:gd name="T41" fmla="*/ 112 h 174"/>
                <a:gd name="T42" fmla="*/ 89 w 96"/>
                <a:gd name="T43" fmla="*/ 125 h 174"/>
                <a:gd name="T44" fmla="*/ 82 w 96"/>
                <a:gd name="T45" fmla="*/ 138 h 174"/>
                <a:gd name="T46" fmla="*/ 74 w 96"/>
                <a:gd name="T47" fmla="*/ 150 h 174"/>
                <a:gd name="T48" fmla="*/ 66 w 96"/>
                <a:gd name="T49" fmla="*/ 161 h 174"/>
                <a:gd name="T50" fmla="*/ 61 w 96"/>
                <a:gd name="T51" fmla="*/ 174 h 174"/>
                <a:gd name="T52" fmla="*/ 50 w 96"/>
                <a:gd name="T53" fmla="*/ 157 h 174"/>
                <a:gd name="T54" fmla="*/ 42 w 96"/>
                <a:gd name="T55" fmla="*/ 134 h 174"/>
                <a:gd name="T56" fmla="*/ 42 w 96"/>
                <a:gd name="T57" fmla="*/ 112 h 174"/>
                <a:gd name="T58" fmla="*/ 45 w 96"/>
                <a:gd name="T59" fmla="*/ 89 h 174"/>
                <a:gd name="T60" fmla="*/ 54 w 96"/>
                <a:gd name="T61" fmla="*/ 70 h 174"/>
                <a:gd name="T62" fmla="*/ 42 w 96"/>
                <a:gd name="T63" fmla="*/ 87 h 174"/>
                <a:gd name="T64" fmla="*/ 36 w 96"/>
                <a:gd name="T65" fmla="*/ 103 h 174"/>
                <a:gd name="T66" fmla="*/ 35 w 96"/>
                <a:gd name="T67" fmla="*/ 119 h 174"/>
                <a:gd name="T68" fmla="*/ 36 w 96"/>
                <a:gd name="T69" fmla="*/ 135 h 174"/>
                <a:gd name="T70" fmla="*/ 39 w 96"/>
                <a:gd name="T71" fmla="*/ 151 h 174"/>
                <a:gd name="T72" fmla="*/ 44 w 96"/>
                <a:gd name="T73" fmla="*/ 170 h 174"/>
                <a:gd name="T74" fmla="*/ 31 w 96"/>
                <a:gd name="T75" fmla="*/ 156 h 174"/>
                <a:gd name="T76" fmla="*/ 19 w 96"/>
                <a:gd name="T77" fmla="*/ 140 h 174"/>
                <a:gd name="T78" fmla="*/ 9 w 96"/>
                <a:gd name="T79" fmla="*/ 121 h 174"/>
                <a:gd name="T80" fmla="*/ 0 w 96"/>
                <a:gd name="T81" fmla="*/ 99 h 174"/>
                <a:gd name="T82" fmla="*/ 4 w 96"/>
                <a:gd name="T83" fmla="*/ 105 h 174"/>
                <a:gd name="T84" fmla="*/ 7 w 96"/>
                <a:gd name="T85" fmla="*/ 109 h 174"/>
                <a:gd name="T86" fmla="*/ 12 w 96"/>
                <a:gd name="T87" fmla="*/ 113 h 174"/>
                <a:gd name="T88" fmla="*/ 15 w 96"/>
                <a:gd name="T89" fmla="*/ 115 h 174"/>
                <a:gd name="T90" fmla="*/ 19 w 96"/>
                <a:gd name="T91" fmla="*/ 116 h 174"/>
                <a:gd name="T92" fmla="*/ 10 w 96"/>
                <a:gd name="T93" fmla="*/ 99 h 174"/>
                <a:gd name="T94" fmla="*/ 9 w 96"/>
                <a:gd name="T95" fmla="*/ 81 h 174"/>
                <a:gd name="T96" fmla="*/ 10 w 96"/>
                <a:gd name="T97" fmla="*/ 62 h 174"/>
                <a:gd name="T98" fmla="*/ 17 w 96"/>
                <a:gd name="T99" fmla="*/ 45 h 174"/>
                <a:gd name="T100" fmla="*/ 19 w 96"/>
                <a:gd name="T101" fmla="*/ 51 h 174"/>
                <a:gd name="T102" fmla="*/ 20 w 96"/>
                <a:gd name="T103" fmla="*/ 57 h 174"/>
                <a:gd name="T104" fmla="*/ 22 w 96"/>
                <a:gd name="T105" fmla="*/ 62 h 174"/>
                <a:gd name="T106" fmla="*/ 23 w 96"/>
                <a:gd name="T107" fmla="*/ 68 h 174"/>
                <a:gd name="T108" fmla="*/ 28 w 96"/>
                <a:gd name="T109" fmla="*/ 46 h 174"/>
                <a:gd name="T110" fmla="*/ 38 w 96"/>
                <a:gd name="T111" fmla="*/ 27 h 174"/>
                <a:gd name="T112" fmla="*/ 54 w 96"/>
                <a:gd name="T113" fmla="*/ 11 h 174"/>
                <a:gd name="T114" fmla="*/ 74 w 96"/>
                <a:gd name="T115" fmla="*/ 1 h 174"/>
                <a:gd name="T116" fmla="*/ 96 w 96"/>
                <a:gd name="T11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174">
                  <a:moveTo>
                    <a:pt x="96" y="0"/>
                  </a:moveTo>
                  <a:lnTo>
                    <a:pt x="83" y="6"/>
                  </a:lnTo>
                  <a:lnTo>
                    <a:pt x="76" y="11"/>
                  </a:lnTo>
                  <a:lnTo>
                    <a:pt x="71" y="20"/>
                  </a:lnTo>
                  <a:lnTo>
                    <a:pt x="71" y="33"/>
                  </a:lnTo>
                  <a:lnTo>
                    <a:pt x="74" y="48"/>
                  </a:lnTo>
                  <a:lnTo>
                    <a:pt x="79" y="62"/>
                  </a:lnTo>
                  <a:lnTo>
                    <a:pt x="83" y="74"/>
                  </a:lnTo>
                  <a:lnTo>
                    <a:pt x="87" y="83"/>
                  </a:lnTo>
                  <a:lnTo>
                    <a:pt x="90" y="86"/>
                  </a:lnTo>
                  <a:lnTo>
                    <a:pt x="84" y="92"/>
                  </a:lnTo>
                  <a:lnTo>
                    <a:pt x="77" y="103"/>
                  </a:lnTo>
                  <a:lnTo>
                    <a:pt x="68" y="113"/>
                  </a:lnTo>
                  <a:lnTo>
                    <a:pt x="61" y="124"/>
                  </a:lnTo>
                  <a:lnTo>
                    <a:pt x="55" y="129"/>
                  </a:lnTo>
                  <a:lnTo>
                    <a:pt x="63" y="125"/>
                  </a:lnTo>
                  <a:lnTo>
                    <a:pt x="71" y="116"/>
                  </a:lnTo>
                  <a:lnTo>
                    <a:pt x="80" y="108"/>
                  </a:lnTo>
                  <a:lnTo>
                    <a:pt x="89" y="99"/>
                  </a:lnTo>
                  <a:lnTo>
                    <a:pt x="96" y="94"/>
                  </a:lnTo>
                  <a:lnTo>
                    <a:pt x="95" y="112"/>
                  </a:lnTo>
                  <a:lnTo>
                    <a:pt x="89" y="125"/>
                  </a:lnTo>
                  <a:lnTo>
                    <a:pt x="82" y="138"/>
                  </a:lnTo>
                  <a:lnTo>
                    <a:pt x="74" y="150"/>
                  </a:lnTo>
                  <a:lnTo>
                    <a:pt x="66" y="161"/>
                  </a:lnTo>
                  <a:lnTo>
                    <a:pt x="61" y="174"/>
                  </a:lnTo>
                  <a:lnTo>
                    <a:pt x="50" y="157"/>
                  </a:lnTo>
                  <a:lnTo>
                    <a:pt x="42" y="134"/>
                  </a:lnTo>
                  <a:lnTo>
                    <a:pt x="42" y="112"/>
                  </a:lnTo>
                  <a:lnTo>
                    <a:pt x="45" y="89"/>
                  </a:lnTo>
                  <a:lnTo>
                    <a:pt x="54" y="70"/>
                  </a:lnTo>
                  <a:lnTo>
                    <a:pt x="42" y="87"/>
                  </a:lnTo>
                  <a:lnTo>
                    <a:pt x="36" y="103"/>
                  </a:lnTo>
                  <a:lnTo>
                    <a:pt x="35" y="119"/>
                  </a:lnTo>
                  <a:lnTo>
                    <a:pt x="36" y="135"/>
                  </a:lnTo>
                  <a:lnTo>
                    <a:pt x="39" y="151"/>
                  </a:lnTo>
                  <a:lnTo>
                    <a:pt x="44" y="170"/>
                  </a:lnTo>
                  <a:lnTo>
                    <a:pt x="31" y="156"/>
                  </a:lnTo>
                  <a:lnTo>
                    <a:pt x="19" y="140"/>
                  </a:lnTo>
                  <a:lnTo>
                    <a:pt x="9" y="121"/>
                  </a:lnTo>
                  <a:lnTo>
                    <a:pt x="0" y="99"/>
                  </a:lnTo>
                  <a:lnTo>
                    <a:pt x="4" y="105"/>
                  </a:lnTo>
                  <a:lnTo>
                    <a:pt x="7" y="109"/>
                  </a:lnTo>
                  <a:lnTo>
                    <a:pt x="12" y="113"/>
                  </a:lnTo>
                  <a:lnTo>
                    <a:pt x="15" y="115"/>
                  </a:lnTo>
                  <a:lnTo>
                    <a:pt x="19" y="116"/>
                  </a:lnTo>
                  <a:lnTo>
                    <a:pt x="10" y="99"/>
                  </a:lnTo>
                  <a:lnTo>
                    <a:pt x="9" y="81"/>
                  </a:lnTo>
                  <a:lnTo>
                    <a:pt x="10" y="62"/>
                  </a:lnTo>
                  <a:lnTo>
                    <a:pt x="17" y="45"/>
                  </a:lnTo>
                  <a:lnTo>
                    <a:pt x="19" y="51"/>
                  </a:lnTo>
                  <a:lnTo>
                    <a:pt x="20" y="57"/>
                  </a:lnTo>
                  <a:lnTo>
                    <a:pt x="22" y="62"/>
                  </a:lnTo>
                  <a:lnTo>
                    <a:pt x="23" y="68"/>
                  </a:lnTo>
                  <a:lnTo>
                    <a:pt x="28" y="46"/>
                  </a:lnTo>
                  <a:lnTo>
                    <a:pt x="38" y="27"/>
                  </a:lnTo>
                  <a:lnTo>
                    <a:pt x="54" y="11"/>
                  </a:lnTo>
                  <a:lnTo>
                    <a:pt x="74" y="1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7350125" y="1300160"/>
              <a:ext cx="260350" cy="290512"/>
            </a:xfrm>
            <a:custGeom>
              <a:avLst/>
              <a:gdLst>
                <a:gd name="T0" fmla="*/ 128 w 164"/>
                <a:gd name="T1" fmla="*/ 0 h 183"/>
                <a:gd name="T2" fmla="*/ 147 w 164"/>
                <a:gd name="T3" fmla="*/ 2 h 183"/>
                <a:gd name="T4" fmla="*/ 164 w 164"/>
                <a:gd name="T5" fmla="*/ 11 h 183"/>
                <a:gd name="T6" fmla="*/ 150 w 164"/>
                <a:gd name="T7" fmla="*/ 10 h 183"/>
                <a:gd name="T8" fmla="*/ 139 w 164"/>
                <a:gd name="T9" fmla="*/ 11 h 183"/>
                <a:gd name="T10" fmla="*/ 132 w 164"/>
                <a:gd name="T11" fmla="*/ 14 h 183"/>
                <a:gd name="T12" fmla="*/ 126 w 164"/>
                <a:gd name="T13" fmla="*/ 20 h 183"/>
                <a:gd name="T14" fmla="*/ 117 w 164"/>
                <a:gd name="T15" fmla="*/ 35 h 183"/>
                <a:gd name="T16" fmla="*/ 113 w 164"/>
                <a:gd name="T17" fmla="*/ 52 h 183"/>
                <a:gd name="T18" fmla="*/ 110 w 164"/>
                <a:gd name="T19" fmla="*/ 69 h 183"/>
                <a:gd name="T20" fmla="*/ 109 w 164"/>
                <a:gd name="T21" fmla="*/ 85 h 183"/>
                <a:gd name="T22" fmla="*/ 109 w 164"/>
                <a:gd name="T23" fmla="*/ 97 h 183"/>
                <a:gd name="T24" fmla="*/ 110 w 164"/>
                <a:gd name="T25" fmla="*/ 101 h 183"/>
                <a:gd name="T26" fmla="*/ 101 w 164"/>
                <a:gd name="T27" fmla="*/ 106 h 183"/>
                <a:gd name="T28" fmla="*/ 90 w 164"/>
                <a:gd name="T29" fmla="*/ 110 h 183"/>
                <a:gd name="T30" fmla="*/ 77 w 164"/>
                <a:gd name="T31" fmla="*/ 117 h 183"/>
                <a:gd name="T32" fmla="*/ 64 w 164"/>
                <a:gd name="T33" fmla="*/ 123 h 183"/>
                <a:gd name="T34" fmla="*/ 53 w 164"/>
                <a:gd name="T35" fmla="*/ 128 h 183"/>
                <a:gd name="T36" fmla="*/ 46 w 164"/>
                <a:gd name="T37" fmla="*/ 129 h 183"/>
                <a:gd name="T38" fmla="*/ 53 w 164"/>
                <a:gd name="T39" fmla="*/ 131 h 183"/>
                <a:gd name="T40" fmla="*/ 65 w 164"/>
                <a:gd name="T41" fmla="*/ 128 h 183"/>
                <a:gd name="T42" fmla="*/ 78 w 164"/>
                <a:gd name="T43" fmla="*/ 123 h 183"/>
                <a:gd name="T44" fmla="*/ 91 w 164"/>
                <a:gd name="T45" fmla="*/ 117 h 183"/>
                <a:gd name="T46" fmla="*/ 101 w 164"/>
                <a:gd name="T47" fmla="*/ 115 h 183"/>
                <a:gd name="T48" fmla="*/ 110 w 164"/>
                <a:gd name="T49" fmla="*/ 115 h 183"/>
                <a:gd name="T50" fmla="*/ 99 w 164"/>
                <a:gd name="T51" fmla="*/ 132 h 183"/>
                <a:gd name="T52" fmla="*/ 85 w 164"/>
                <a:gd name="T53" fmla="*/ 145 h 183"/>
                <a:gd name="T54" fmla="*/ 71 w 164"/>
                <a:gd name="T55" fmla="*/ 155 h 183"/>
                <a:gd name="T56" fmla="*/ 55 w 164"/>
                <a:gd name="T57" fmla="*/ 164 h 183"/>
                <a:gd name="T58" fmla="*/ 39 w 164"/>
                <a:gd name="T59" fmla="*/ 173 h 183"/>
                <a:gd name="T60" fmla="*/ 26 w 164"/>
                <a:gd name="T61" fmla="*/ 183 h 183"/>
                <a:gd name="T62" fmla="*/ 23 w 164"/>
                <a:gd name="T63" fmla="*/ 161 h 183"/>
                <a:gd name="T64" fmla="*/ 27 w 164"/>
                <a:gd name="T65" fmla="*/ 138 h 183"/>
                <a:gd name="T66" fmla="*/ 34 w 164"/>
                <a:gd name="T67" fmla="*/ 115 h 183"/>
                <a:gd name="T68" fmla="*/ 46 w 164"/>
                <a:gd name="T69" fmla="*/ 94 h 183"/>
                <a:gd name="T70" fmla="*/ 61 w 164"/>
                <a:gd name="T71" fmla="*/ 77 h 183"/>
                <a:gd name="T72" fmla="*/ 78 w 164"/>
                <a:gd name="T73" fmla="*/ 65 h 183"/>
                <a:gd name="T74" fmla="*/ 56 w 164"/>
                <a:gd name="T75" fmla="*/ 77 h 183"/>
                <a:gd name="T76" fmla="*/ 40 w 164"/>
                <a:gd name="T77" fmla="*/ 91 h 183"/>
                <a:gd name="T78" fmla="*/ 29 w 164"/>
                <a:gd name="T79" fmla="*/ 107 h 183"/>
                <a:gd name="T80" fmla="*/ 21 w 164"/>
                <a:gd name="T81" fmla="*/ 125 h 183"/>
                <a:gd name="T82" fmla="*/ 16 w 164"/>
                <a:gd name="T83" fmla="*/ 145 h 183"/>
                <a:gd name="T84" fmla="*/ 10 w 164"/>
                <a:gd name="T85" fmla="*/ 167 h 183"/>
                <a:gd name="T86" fmla="*/ 4 w 164"/>
                <a:gd name="T87" fmla="*/ 145 h 183"/>
                <a:gd name="T88" fmla="*/ 0 w 164"/>
                <a:gd name="T89" fmla="*/ 120 h 183"/>
                <a:gd name="T90" fmla="*/ 0 w 164"/>
                <a:gd name="T91" fmla="*/ 94 h 183"/>
                <a:gd name="T92" fmla="*/ 2 w 164"/>
                <a:gd name="T93" fmla="*/ 65 h 183"/>
                <a:gd name="T94" fmla="*/ 5 w 164"/>
                <a:gd name="T95" fmla="*/ 78 h 183"/>
                <a:gd name="T96" fmla="*/ 8 w 164"/>
                <a:gd name="T97" fmla="*/ 88 h 183"/>
                <a:gd name="T98" fmla="*/ 14 w 164"/>
                <a:gd name="T99" fmla="*/ 94 h 183"/>
                <a:gd name="T100" fmla="*/ 14 w 164"/>
                <a:gd name="T101" fmla="*/ 71 h 183"/>
                <a:gd name="T102" fmla="*/ 21 w 164"/>
                <a:gd name="T103" fmla="*/ 51 h 183"/>
                <a:gd name="T104" fmla="*/ 34 w 164"/>
                <a:gd name="T105" fmla="*/ 32 h 183"/>
                <a:gd name="T106" fmla="*/ 52 w 164"/>
                <a:gd name="T107" fmla="*/ 16 h 183"/>
                <a:gd name="T108" fmla="*/ 49 w 164"/>
                <a:gd name="T109" fmla="*/ 30 h 183"/>
                <a:gd name="T110" fmla="*/ 46 w 164"/>
                <a:gd name="T111" fmla="*/ 45 h 183"/>
                <a:gd name="T112" fmla="*/ 56 w 164"/>
                <a:gd name="T113" fmla="*/ 29 h 183"/>
                <a:gd name="T114" fmla="*/ 71 w 164"/>
                <a:gd name="T115" fmla="*/ 17 h 183"/>
                <a:gd name="T116" fmla="*/ 88 w 164"/>
                <a:gd name="T117" fmla="*/ 7 h 183"/>
                <a:gd name="T118" fmla="*/ 107 w 164"/>
                <a:gd name="T119" fmla="*/ 1 h 183"/>
                <a:gd name="T120" fmla="*/ 128 w 164"/>
                <a:gd name="T12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183">
                  <a:moveTo>
                    <a:pt x="128" y="0"/>
                  </a:moveTo>
                  <a:lnTo>
                    <a:pt x="147" y="2"/>
                  </a:lnTo>
                  <a:lnTo>
                    <a:pt x="164" y="11"/>
                  </a:lnTo>
                  <a:lnTo>
                    <a:pt x="150" y="10"/>
                  </a:lnTo>
                  <a:lnTo>
                    <a:pt x="139" y="11"/>
                  </a:lnTo>
                  <a:lnTo>
                    <a:pt x="132" y="14"/>
                  </a:lnTo>
                  <a:lnTo>
                    <a:pt x="126" y="20"/>
                  </a:lnTo>
                  <a:lnTo>
                    <a:pt x="117" y="35"/>
                  </a:lnTo>
                  <a:lnTo>
                    <a:pt x="113" y="52"/>
                  </a:lnTo>
                  <a:lnTo>
                    <a:pt x="110" y="69"/>
                  </a:lnTo>
                  <a:lnTo>
                    <a:pt x="109" y="85"/>
                  </a:lnTo>
                  <a:lnTo>
                    <a:pt x="109" y="97"/>
                  </a:lnTo>
                  <a:lnTo>
                    <a:pt x="110" y="101"/>
                  </a:lnTo>
                  <a:lnTo>
                    <a:pt x="101" y="106"/>
                  </a:lnTo>
                  <a:lnTo>
                    <a:pt x="90" y="110"/>
                  </a:lnTo>
                  <a:lnTo>
                    <a:pt x="77" y="117"/>
                  </a:lnTo>
                  <a:lnTo>
                    <a:pt x="64" y="123"/>
                  </a:lnTo>
                  <a:lnTo>
                    <a:pt x="53" y="128"/>
                  </a:lnTo>
                  <a:lnTo>
                    <a:pt x="46" y="129"/>
                  </a:lnTo>
                  <a:lnTo>
                    <a:pt x="53" y="131"/>
                  </a:lnTo>
                  <a:lnTo>
                    <a:pt x="65" y="128"/>
                  </a:lnTo>
                  <a:lnTo>
                    <a:pt x="78" y="123"/>
                  </a:lnTo>
                  <a:lnTo>
                    <a:pt x="91" y="117"/>
                  </a:lnTo>
                  <a:lnTo>
                    <a:pt x="101" y="115"/>
                  </a:lnTo>
                  <a:lnTo>
                    <a:pt x="110" y="115"/>
                  </a:lnTo>
                  <a:lnTo>
                    <a:pt x="99" y="132"/>
                  </a:lnTo>
                  <a:lnTo>
                    <a:pt x="85" y="145"/>
                  </a:lnTo>
                  <a:lnTo>
                    <a:pt x="71" y="155"/>
                  </a:lnTo>
                  <a:lnTo>
                    <a:pt x="55" y="164"/>
                  </a:lnTo>
                  <a:lnTo>
                    <a:pt x="39" y="173"/>
                  </a:lnTo>
                  <a:lnTo>
                    <a:pt x="26" y="183"/>
                  </a:lnTo>
                  <a:lnTo>
                    <a:pt x="23" y="161"/>
                  </a:lnTo>
                  <a:lnTo>
                    <a:pt x="27" y="138"/>
                  </a:lnTo>
                  <a:lnTo>
                    <a:pt x="34" y="115"/>
                  </a:lnTo>
                  <a:lnTo>
                    <a:pt x="46" y="94"/>
                  </a:lnTo>
                  <a:lnTo>
                    <a:pt x="61" y="77"/>
                  </a:lnTo>
                  <a:lnTo>
                    <a:pt x="78" y="65"/>
                  </a:lnTo>
                  <a:lnTo>
                    <a:pt x="56" y="77"/>
                  </a:lnTo>
                  <a:lnTo>
                    <a:pt x="40" y="91"/>
                  </a:lnTo>
                  <a:lnTo>
                    <a:pt x="29" y="107"/>
                  </a:lnTo>
                  <a:lnTo>
                    <a:pt x="21" y="125"/>
                  </a:lnTo>
                  <a:lnTo>
                    <a:pt x="16" y="145"/>
                  </a:lnTo>
                  <a:lnTo>
                    <a:pt x="10" y="167"/>
                  </a:lnTo>
                  <a:lnTo>
                    <a:pt x="4" y="145"/>
                  </a:lnTo>
                  <a:lnTo>
                    <a:pt x="0" y="120"/>
                  </a:lnTo>
                  <a:lnTo>
                    <a:pt x="0" y="94"/>
                  </a:lnTo>
                  <a:lnTo>
                    <a:pt x="2" y="65"/>
                  </a:lnTo>
                  <a:lnTo>
                    <a:pt x="5" y="78"/>
                  </a:lnTo>
                  <a:lnTo>
                    <a:pt x="8" y="88"/>
                  </a:lnTo>
                  <a:lnTo>
                    <a:pt x="14" y="94"/>
                  </a:lnTo>
                  <a:lnTo>
                    <a:pt x="14" y="71"/>
                  </a:lnTo>
                  <a:lnTo>
                    <a:pt x="21" y="51"/>
                  </a:lnTo>
                  <a:lnTo>
                    <a:pt x="34" y="32"/>
                  </a:lnTo>
                  <a:lnTo>
                    <a:pt x="52" y="16"/>
                  </a:lnTo>
                  <a:lnTo>
                    <a:pt x="49" y="30"/>
                  </a:lnTo>
                  <a:lnTo>
                    <a:pt x="46" y="45"/>
                  </a:lnTo>
                  <a:lnTo>
                    <a:pt x="56" y="29"/>
                  </a:lnTo>
                  <a:lnTo>
                    <a:pt x="71" y="17"/>
                  </a:lnTo>
                  <a:lnTo>
                    <a:pt x="88" y="7"/>
                  </a:lnTo>
                  <a:lnTo>
                    <a:pt x="107" y="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7958141" y="1981195"/>
              <a:ext cx="493713" cy="268288"/>
            </a:xfrm>
            <a:custGeom>
              <a:avLst/>
              <a:gdLst>
                <a:gd name="T0" fmla="*/ 120 w 311"/>
                <a:gd name="T1" fmla="*/ 9 h 169"/>
                <a:gd name="T2" fmla="*/ 104 w 311"/>
                <a:gd name="T3" fmla="*/ 26 h 169"/>
                <a:gd name="T4" fmla="*/ 126 w 311"/>
                <a:gd name="T5" fmla="*/ 20 h 169"/>
                <a:gd name="T6" fmla="*/ 177 w 311"/>
                <a:gd name="T7" fmla="*/ 14 h 169"/>
                <a:gd name="T8" fmla="*/ 228 w 311"/>
                <a:gd name="T9" fmla="*/ 28 h 169"/>
                <a:gd name="T10" fmla="*/ 202 w 311"/>
                <a:gd name="T11" fmla="*/ 36 h 169"/>
                <a:gd name="T12" fmla="*/ 215 w 311"/>
                <a:gd name="T13" fmla="*/ 42 h 169"/>
                <a:gd name="T14" fmla="*/ 265 w 311"/>
                <a:gd name="T15" fmla="*/ 67 h 169"/>
                <a:gd name="T16" fmla="*/ 301 w 311"/>
                <a:gd name="T17" fmla="*/ 111 h 169"/>
                <a:gd name="T18" fmla="*/ 311 w 311"/>
                <a:gd name="T19" fmla="*/ 164 h 169"/>
                <a:gd name="T20" fmla="*/ 295 w 311"/>
                <a:gd name="T21" fmla="*/ 134 h 169"/>
                <a:gd name="T22" fmla="*/ 273 w 311"/>
                <a:gd name="T23" fmla="*/ 124 h 169"/>
                <a:gd name="T24" fmla="*/ 238 w 311"/>
                <a:gd name="T25" fmla="*/ 125 h 169"/>
                <a:gd name="T26" fmla="*/ 201 w 311"/>
                <a:gd name="T27" fmla="*/ 137 h 169"/>
                <a:gd name="T28" fmla="*/ 171 w 311"/>
                <a:gd name="T29" fmla="*/ 151 h 169"/>
                <a:gd name="T30" fmla="*/ 161 w 311"/>
                <a:gd name="T31" fmla="*/ 160 h 169"/>
                <a:gd name="T32" fmla="*/ 141 w 311"/>
                <a:gd name="T33" fmla="*/ 145 h 169"/>
                <a:gd name="T34" fmla="*/ 112 w 311"/>
                <a:gd name="T35" fmla="*/ 124 h 169"/>
                <a:gd name="T36" fmla="*/ 87 w 311"/>
                <a:gd name="T37" fmla="*/ 105 h 169"/>
                <a:gd name="T38" fmla="*/ 87 w 311"/>
                <a:gd name="T39" fmla="*/ 109 h 169"/>
                <a:gd name="T40" fmla="*/ 112 w 311"/>
                <a:gd name="T41" fmla="*/ 135 h 169"/>
                <a:gd name="T42" fmla="*/ 139 w 311"/>
                <a:gd name="T43" fmla="*/ 159 h 169"/>
                <a:gd name="T44" fmla="*/ 119 w 311"/>
                <a:gd name="T45" fmla="*/ 169 h 169"/>
                <a:gd name="T46" fmla="*/ 75 w 311"/>
                <a:gd name="T47" fmla="*/ 153 h 169"/>
                <a:gd name="T48" fmla="*/ 39 w 311"/>
                <a:gd name="T49" fmla="*/ 129 h 169"/>
                <a:gd name="T50" fmla="*/ 0 w 311"/>
                <a:gd name="T51" fmla="*/ 111 h 169"/>
                <a:gd name="T52" fmla="*/ 49 w 311"/>
                <a:gd name="T53" fmla="*/ 83 h 169"/>
                <a:gd name="T54" fmla="*/ 106 w 311"/>
                <a:gd name="T55" fmla="*/ 74 h 169"/>
                <a:gd name="T56" fmla="*/ 161 w 311"/>
                <a:gd name="T57" fmla="*/ 83 h 169"/>
                <a:gd name="T58" fmla="*/ 163 w 311"/>
                <a:gd name="T59" fmla="*/ 78 h 169"/>
                <a:gd name="T60" fmla="*/ 119 w 311"/>
                <a:gd name="T61" fmla="*/ 62 h 169"/>
                <a:gd name="T62" fmla="*/ 78 w 311"/>
                <a:gd name="T63" fmla="*/ 64 h 169"/>
                <a:gd name="T64" fmla="*/ 33 w 311"/>
                <a:gd name="T65" fmla="*/ 74 h 169"/>
                <a:gd name="T66" fmla="*/ 29 w 311"/>
                <a:gd name="T67" fmla="*/ 61 h 169"/>
                <a:gd name="T68" fmla="*/ 74 w 311"/>
                <a:gd name="T69" fmla="*/ 26 h 169"/>
                <a:gd name="T70" fmla="*/ 132 w 311"/>
                <a:gd name="T7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1" h="169">
                  <a:moveTo>
                    <a:pt x="132" y="0"/>
                  </a:moveTo>
                  <a:lnTo>
                    <a:pt x="120" y="9"/>
                  </a:lnTo>
                  <a:lnTo>
                    <a:pt x="110" y="17"/>
                  </a:lnTo>
                  <a:lnTo>
                    <a:pt x="104" y="26"/>
                  </a:lnTo>
                  <a:lnTo>
                    <a:pt x="103" y="33"/>
                  </a:lnTo>
                  <a:lnTo>
                    <a:pt x="126" y="20"/>
                  </a:lnTo>
                  <a:lnTo>
                    <a:pt x="151" y="14"/>
                  </a:lnTo>
                  <a:lnTo>
                    <a:pt x="177" y="14"/>
                  </a:lnTo>
                  <a:lnTo>
                    <a:pt x="203" y="19"/>
                  </a:lnTo>
                  <a:lnTo>
                    <a:pt x="228" y="28"/>
                  </a:lnTo>
                  <a:lnTo>
                    <a:pt x="215" y="33"/>
                  </a:lnTo>
                  <a:lnTo>
                    <a:pt x="202" y="36"/>
                  </a:lnTo>
                  <a:lnTo>
                    <a:pt x="189" y="41"/>
                  </a:lnTo>
                  <a:lnTo>
                    <a:pt x="215" y="42"/>
                  </a:lnTo>
                  <a:lnTo>
                    <a:pt x="241" y="52"/>
                  </a:lnTo>
                  <a:lnTo>
                    <a:pt x="265" y="67"/>
                  </a:lnTo>
                  <a:lnTo>
                    <a:pt x="285" y="87"/>
                  </a:lnTo>
                  <a:lnTo>
                    <a:pt x="301" y="111"/>
                  </a:lnTo>
                  <a:lnTo>
                    <a:pt x="311" y="137"/>
                  </a:lnTo>
                  <a:lnTo>
                    <a:pt x="311" y="164"/>
                  </a:lnTo>
                  <a:lnTo>
                    <a:pt x="304" y="147"/>
                  </a:lnTo>
                  <a:lnTo>
                    <a:pt x="295" y="134"/>
                  </a:lnTo>
                  <a:lnTo>
                    <a:pt x="287" y="127"/>
                  </a:lnTo>
                  <a:lnTo>
                    <a:pt x="273" y="124"/>
                  </a:lnTo>
                  <a:lnTo>
                    <a:pt x="257" y="122"/>
                  </a:lnTo>
                  <a:lnTo>
                    <a:pt x="238" y="125"/>
                  </a:lnTo>
                  <a:lnTo>
                    <a:pt x="220" y="131"/>
                  </a:lnTo>
                  <a:lnTo>
                    <a:pt x="201" y="137"/>
                  </a:lnTo>
                  <a:lnTo>
                    <a:pt x="185" y="144"/>
                  </a:lnTo>
                  <a:lnTo>
                    <a:pt x="171" y="151"/>
                  </a:lnTo>
                  <a:lnTo>
                    <a:pt x="164" y="157"/>
                  </a:lnTo>
                  <a:lnTo>
                    <a:pt x="161" y="160"/>
                  </a:lnTo>
                  <a:lnTo>
                    <a:pt x="153" y="153"/>
                  </a:lnTo>
                  <a:lnTo>
                    <a:pt x="141" y="145"/>
                  </a:lnTo>
                  <a:lnTo>
                    <a:pt x="126" y="135"/>
                  </a:lnTo>
                  <a:lnTo>
                    <a:pt x="112" y="124"/>
                  </a:lnTo>
                  <a:lnTo>
                    <a:pt x="99" y="113"/>
                  </a:lnTo>
                  <a:lnTo>
                    <a:pt x="87" y="105"/>
                  </a:lnTo>
                  <a:lnTo>
                    <a:pt x="81" y="99"/>
                  </a:lnTo>
                  <a:lnTo>
                    <a:pt x="87" y="109"/>
                  </a:lnTo>
                  <a:lnTo>
                    <a:pt x="97" y="122"/>
                  </a:lnTo>
                  <a:lnTo>
                    <a:pt x="112" y="135"/>
                  </a:lnTo>
                  <a:lnTo>
                    <a:pt x="126" y="147"/>
                  </a:lnTo>
                  <a:lnTo>
                    <a:pt x="139" y="159"/>
                  </a:lnTo>
                  <a:lnTo>
                    <a:pt x="145" y="169"/>
                  </a:lnTo>
                  <a:lnTo>
                    <a:pt x="119" y="169"/>
                  </a:lnTo>
                  <a:lnTo>
                    <a:pt x="96" y="163"/>
                  </a:lnTo>
                  <a:lnTo>
                    <a:pt x="75" y="153"/>
                  </a:lnTo>
                  <a:lnTo>
                    <a:pt x="56" y="141"/>
                  </a:lnTo>
                  <a:lnTo>
                    <a:pt x="39" y="129"/>
                  </a:lnTo>
                  <a:lnTo>
                    <a:pt x="20" y="119"/>
                  </a:lnTo>
                  <a:lnTo>
                    <a:pt x="0" y="111"/>
                  </a:lnTo>
                  <a:lnTo>
                    <a:pt x="23" y="94"/>
                  </a:lnTo>
                  <a:lnTo>
                    <a:pt x="49" y="83"/>
                  </a:lnTo>
                  <a:lnTo>
                    <a:pt x="77" y="76"/>
                  </a:lnTo>
                  <a:lnTo>
                    <a:pt x="106" y="74"/>
                  </a:lnTo>
                  <a:lnTo>
                    <a:pt x="135" y="76"/>
                  </a:lnTo>
                  <a:lnTo>
                    <a:pt x="161" y="83"/>
                  </a:lnTo>
                  <a:lnTo>
                    <a:pt x="186" y="94"/>
                  </a:lnTo>
                  <a:lnTo>
                    <a:pt x="163" y="78"/>
                  </a:lnTo>
                  <a:lnTo>
                    <a:pt x="139" y="68"/>
                  </a:lnTo>
                  <a:lnTo>
                    <a:pt x="119" y="62"/>
                  </a:lnTo>
                  <a:lnTo>
                    <a:pt x="99" y="62"/>
                  </a:lnTo>
                  <a:lnTo>
                    <a:pt x="78" y="64"/>
                  </a:lnTo>
                  <a:lnTo>
                    <a:pt x="56" y="68"/>
                  </a:lnTo>
                  <a:lnTo>
                    <a:pt x="33" y="74"/>
                  </a:lnTo>
                  <a:lnTo>
                    <a:pt x="8" y="80"/>
                  </a:lnTo>
                  <a:lnTo>
                    <a:pt x="29" y="61"/>
                  </a:lnTo>
                  <a:lnTo>
                    <a:pt x="49" y="44"/>
                  </a:lnTo>
                  <a:lnTo>
                    <a:pt x="74" y="26"/>
                  </a:lnTo>
                  <a:lnTo>
                    <a:pt x="102" y="12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6600824" y="1609720"/>
              <a:ext cx="484188" cy="306387"/>
            </a:xfrm>
            <a:custGeom>
              <a:avLst/>
              <a:gdLst>
                <a:gd name="T0" fmla="*/ 167 w 305"/>
                <a:gd name="T1" fmla="*/ 4 h 193"/>
                <a:gd name="T2" fmla="*/ 208 w 305"/>
                <a:gd name="T3" fmla="*/ 21 h 193"/>
                <a:gd name="T4" fmla="*/ 240 w 305"/>
                <a:gd name="T5" fmla="*/ 52 h 193"/>
                <a:gd name="T6" fmla="*/ 253 w 305"/>
                <a:gd name="T7" fmla="*/ 64 h 193"/>
                <a:gd name="T8" fmla="*/ 249 w 305"/>
                <a:gd name="T9" fmla="*/ 42 h 193"/>
                <a:gd name="T10" fmla="*/ 268 w 305"/>
                <a:gd name="T11" fmla="*/ 61 h 193"/>
                <a:gd name="T12" fmla="*/ 297 w 305"/>
                <a:gd name="T13" fmla="*/ 129 h 193"/>
                <a:gd name="T14" fmla="*/ 288 w 305"/>
                <a:gd name="T15" fmla="*/ 144 h 193"/>
                <a:gd name="T16" fmla="*/ 254 w 305"/>
                <a:gd name="T17" fmla="*/ 112 h 193"/>
                <a:gd name="T18" fmla="*/ 220 w 305"/>
                <a:gd name="T19" fmla="*/ 88 h 193"/>
                <a:gd name="T20" fmla="*/ 174 w 305"/>
                <a:gd name="T21" fmla="*/ 78 h 193"/>
                <a:gd name="T22" fmla="*/ 177 w 305"/>
                <a:gd name="T23" fmla="*/ 83 h 193"/>
                <a:gd name="T24" fmla="*/ 237 w 305"/>
                <a:gd name="T25" fmla="*/ 113 h 193"/>
                <a:gd name="T26" fmla="*/ 284 w 305"/>
                <a:gd name="T27" fmla="*/ 164 h 193"/>
                <a:gd name="T28" fmla="*/ 271 w 305"/>
                <a:gd name="T29" fmla="*/ 189 h 193"/>
                <a:gd name="T30" fmla="*/ 220 w 305"/>
                <a:gd name="T31" fmla="*/ 189 h 193"/>
                <a:gd name="T32" fmla="*/ 167 w 305"/>
                <a:gd name="T33" fmla="*/ 180 h 193"/>
                <a:gd name="T34" fmla="*/ 150 w 305"/>
                <a:gd name="T35" fmla="*/ 160 h 193"/>
                <a:gd name="T36" fmla="*/ 179 w 305"/>
                <a:gd name="T37" fmla="*/ 154 h 193"/>
                <a:gd name="T38" fmla="*/ 211 w 305"/>
                <a:gd name="T39" fmla="*/ 148 h 193"/>
                <a:gd name="T40" fmla="*/ 233 w 305"/>
                <a:gd name="T41" fmla="*/ 139 h 193"/>
                <a:gd name="T42" fmla="*/ 205 w 305"/>
                <a:gd name="T43" fmla="*/ 144 h 193"/>
                <a:gd name="T44" fmla="*/ 163 w 305"/>
                <a:gd name="T45" fmla="*/ 147 h 193"/>
                <a:gd name="T46" fmla="*/ 132 w 305"/>
                <a:gd name="T47" fmla="*/ 148 h 193"/>
                <a:gd name="T48" fmla="*/ 126 w 305"/>
                <a:gd name="T49" fmla="*/ 135 h 193"/>
                <a:gd name="T50" fmla="*/ 110 w 305"/>
                <a:gd name="T51" fmla="*/ 107 h 193"/>
                <a:gd name="T52" fmla="*/ 84 w 305"/>
                <a:gd name="T53" fmla="*/ 77 h 193"/>
                <a:gd name="T54" fmla="*/ 55 w 305"/>
                <a:gd name="T55" fmla="*/ 55 h 193"/>
                <a:gd name="T56" fmla="*/ 30 w 305"/>
                <a:gd name="T57" fmla="*/ 52 h 193"/>
                <a:gd name="T58" fmla="*/ 0 w 305"/>
                <a:gd name="T59" fmla="*/ 69 h 193"/>
                <a:gd name="T60" fmla="*/ 33 w 305"/>
                <a:gd name="T61" fmla="*/ 33 h 193"/>
                <a:gd name="T62" fmla="*/ 78 w 305"/>
                <a:gd name="T63" fmla="*/ 14 h 193"/>
                <a:gd name="T64" fmla="*/ 129 w 305"/>
                <a:gd name="T65" fmla="*/ 13 h 193"/>
                <a:gd name="T66" fmla="*/ 173 w 305"/>
                <a:gd name="T67" fmla="*/ 32 h 193"/>
                <a:gd name="T68" fmla="*/ 154 w 305"/>
                <a:gd name="T69" fmla="*/ 1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5" h="193">
                  <a:moveTo>
                    <a:pt x="147" y="0"/>
                  </a:moveTo>
                  <a:lnTo>
                    <a:pt x="167" y="4"/>
                  </a:lnTo>
                  <a:lnTo>
                    <a:pt x="189" y="11"/>
                  </a:lnTo>
                  <a:lnTo>
                    <a:pt x="208" y="21"/>
                  </a:lnTo>
                  <a:lnTo>
                    <a:pt x="225" y="35"/>
                  </a:lnTo>
                  <a:lnTo>
                    <a:pt x="240" y="52"/>
                  </a:lnTo>
                  <a:lnTo>
                    <a:pt x="250" y="72"/>
                  </a:lnTo>
                  <a:lnTo>
                    <a:pt x="253" y="64"/>
                  </a:lnTo>
                  <a:lnTo>
                    <a:pt x="252" y="53"/>
                  </a:lnTo>
                  <a:lnTo>
                    <a:pt x="249" y="42"/>
                  </a:lnTo>
                  <a:lnTo>
                    <a:pt x="243" y="27"/>
                  </a:lnTo>
                  <a:lnTo>
                    <a:pt x="268" y="61"/>
                  </a:lnTo>
                  <a:lnTo>
                    <a:pt x="285" y="96"/>
                  </a:lnTo>
                  <a:lnTo>
                    <a:pt x="297" y="129"/>
                  </a:lnTo>
                  <a:lnTo>
                    <a:pt x="305" y="163"/>
                  </a:lnTo>
                  <a:lnTo>
                    <a:pt x="288" y="144"/>
                  </a:lnTo>
                  <a:lnTo>
                    <a:pt x="271" y="126"/>
                  </a:lnTo>
                  <a:lnTo>
                    <a:pt x="254" y="112"/>
                  </a:lnTo>
                  <a:lnTo>
                    <a:pt x="238" y="99"/>
                  </a:lnTo>
                  <a:lnTo>
                    <a:pt x="220" y="88"/>
                  </a:lnTo>
                  <a:lnTo>
                    <a:pt x="199" y="81"/>
                  </a:lnTo>
                  <a:lnTo>
                    <a:pt x="174" y="78"/>
                  </a:lnTo>
                  <a:lnTo>
                    <a:pt x="145" y="78"/>
                  </a:lnTo>
                  <a:lnTo>
                    <a:pt x="177" y="83"/>
                  </a:lnTo>
                  <a:lnTo>
                    <a:pt x="208" y="94"/>
                  </a:lnTo>
                  <a:lnTo>
                    <a:pt x="237" y="113"/>
                  </a:lnTo>
                  <a:lnTo>
                    <a:pt x="263" y="136"/>
                  </a:lnTo>
                  <a:lnTo>
                    <a:pt x="284" y="164"/>
                  </a:lnTo>
                  <a:lnTo>
                    <a:pt x="295" y="193"/>
                  </a:lnTo>
                  <a:lnTo>
                    <a:pt x="271" y="189"/>
                  </a:lnTo>
                  <a:lnTo>
                    <a:pt x="246" y="189"/>
                  </a:lnTo>
                  <a:lnTo>
                    <a:pt x="220" y="189"/>
                  </a:lnTo>
                  <a:lnTo>
                    <a:pt x="193" y="187"/>
                  </a:lnTo>
                  <a:lnTo>
                    <a:pt x="167" y="180"/>
                  </a:lnTo>
                  <a:lnTo>
                    <a:pt x="141" y="164"/>
                  </a:lnTo>
                  <a:lnTo>
                    <a:pt x="150" y="160"/>
                  </a:lnTo>
                  <a:lnTo>
                    <a:pt x="163" y="157"/>
                  </a:lnTo>
                  <a:lnTo>
                    <a:pt x="179" y="154"/>
                  </a:lnTo>
                  <a:lnTo>
                    <a:pt x="195" y="151"/>
                  </a:lnTo>
                  <a:lnTo>
                    <a:pt x="211" y="148"/>
                  </a:lnTo>
                  <a:lnTo>
                    <a:pt x="224" y="145"/>
                  </a:lnTo>
                  <a:lnTo>
                    <a:pt x="233" y="139"/>
                  </a:lnTo>
                  <a:lnTo>
                    <a:pt x="222" y="141"/>
                  </a:lnTo>
                  <a:lnTo>
                    <a:pt x="205" y="144"/>
                  </a:lnTo>
                  <a:lnTo>
                    <a:pt x="185" y="145"/>
                  </a:lnTo>
                  <a:lnTo>
                    <a:pt x="163" y="147"/>
                  </a:lnTo>
                  <a:lnTo>
                    <a:pt x="144" y="147"/>
                  </a:lnTo>
                  <a:lnTo>
                    <a:pt x="132" y="148"/>
                  </a:lnTo>
                  <a:lnTo>
                    <a:pt x="131" y="144"/>
                  </a:lnTo>
                  <a:lnTo>
                    <a:pt x="126" y="135"/>
                  </a:lnTo>
                  <a:lnTo>
                    <a:pt x="119" y="122"/>
                  </a:lnTo>
                  <a:lnTo>
                    <a:pt x="110" y="107"/>
                  </a:lnTo>
                  <a:lnTo>
                    <a:pt x="97" y="91"/>
                  </a:lnTo>
                  <a:lnTo>
                    <a:pt x="84" y="77"/>
                  </a:lnTo>
                  <a:lnTo>
                    <a:pt x="70" y="64"/>
                  </a:lnTo>
                  <a:lnTo>
                    <a:pt x="55" y="55"/>
                  </a:lnTo>
                  <a:lnTo>
                    <a:pt x="43" y="52"/>
                  </a:lnTo>
                  <a:lnTo>
                    <a:pt x="30" y="52"/>
                  </a:lnTo>
                  <a:lnTo>
                    <a:pt x="17" y="59"/>
                  </a:lnTo>
                  <a:lnTo>
                    <a:pt x="0" y="69"/>
                  </a:lnTo>
                  <a:lnTo>
                    <a:pt x="14" y="49"/>
                  </a:lnTo>
                  <a:lnTo>
                    <a:pt x="33" y="33"/>
                  </a:lnTo>
                  <a:lnTo>
                    <a:pt x="55" y="21"/>
                  </a:lnTo>
                  <a:lnTo>
                    <a:pt x="78" y="14"/>
                  </a:lnTo>
                  <a:lnTo>
                    <a:pt x="104" y="11"/>
                  </a:lnTo>
                  <a:lnTo>
                    <a:pt x="129" y="13"/>
                  </a:lnTo>
                  <a:lnTo>
                    <a:pt x="153" y="20"/>
                  </a:lnTo>
                  <a:lnTo>
                    <a:pt x="173" y="32"/>
                  </a:lnTo>
                  <a:lnTo>
                    <a:pt x="164" y="20"/>
                  </a:lnTo>
                  <a:lnTo>
                    <a:pt x="154" y="10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6713538" y="2078032"/>
              <a:ext cx="354013" cy="188912"/>
            </a:xfrm>
            <a:custGeom>
              <a:avLst/>
              <a:gdLst>
                <a:gd name="T0" fmla="*/ 128 w 223"/>
                <a:gd name="T1" fmla="*/ 0 h 119"/>
                <a:gd name="T2" fmla="*/ 156 w 223"/>
                <a:gd name="T3" fmla="*/ 10 h 119"/>
                <a:gd name="T4" fmla="*/ 179 w 223"/>
                <a:gd name="T5" fmla="*/ 25 h 119"/>
                <a:gd name="T6" fmla="*/ 200 w 223"/>
                <a:gd name="T7" fmla="*/ 39 h 119"/>
                <a:gd name="T8" fmla="*/ 217 w 223"/>
                <a:gd name="T9" fmla="*/ 57 h 119"/>
                <a:gd name="T10" fmla="*/ 194 w 223"/>
                <a:gd name="T11" fmla="*/ 51 h 119"/>
                <a:gd name="T12" fmla="*/ 173 w 223"/>
                <a:gd name="T13" fmla="*/ 47 h 119"/>
                <a:gd name="T14" fmla="*/ 153 w 223"/>
                <a:gd name="T15" fmla="*/ 44 h 119"/>
                <a:gd name="T16" fmla="*/ 134 w 223"/>
                <a:gd name="T17" fmla="*/ 45 h 119"/>
                <a:gd name="T18" fmla="*/ 112 w 223"/>
                <a:gd name="T19" fmla="*/ 52 h 119"/>
                <a:gd name="T20" fmla="*/ 90 w 223"/>
                <a:gd name="T21" fmla="*/ 67 h 119"/>
                <a:gd name="T22" fmla="*/ 111 w 223"/>
                <a:gd name="T23" fmla="*/ 57 h 119"/>
                <a:gd name="T24" fmla="*/ 134 w 223"/>
                <a:gd name="T25" fmla="*/ 52 h 119"/>
                <a:gd name="T26" fmla="*/ 157 w 223"/>
                <a:gd name="T27" fmla="*/ 52 h 119"/>
                <a:gd name="T28" fmla="*/ 182 w 223"/>
                <a:gd name="T29" fmla="*/ 57 h 119"/>
                <a:gd name="T30" fmla="*/ 204 w 223"/>
                <a:gd name="T31" fmla="*/ 66 h 119"/>
                <a:gd name="T32" fmla="*/ 223 w 223"/>
                <a:gd name="T33" fmla="*/ 79 h 119"/>
                <a:gd name="T34" fmla="*/ 207 w 223"/>
                <a:gd name="T35" fmla="*/ 84 h 119"/>
                <a:gd name="T36" fmla="*/ 191 w 223"/>
                <a:gd name="T37" fmla="*/ 95 h 119"/>
                <a:gd name="T38" fmla="*/ 176 w 223"/>
                <a:gd name="T39" fmla="*/ 105 h 119"/>
                <a:gd name="T40" fmla="*/ 160 w 223"/>
                <a:gd name="T41" fmla="*/ 114 h 119"/>
                <a:gd name="T42" fmla="*/ 141 w 223"/>
                <a:gd name="T43" fmla="*/ 119 h 119"/>
                <a:gd name="T44" fmla="*/ 119 w 223"/>
                <a:gd name="T45" fmla="*/ 119 h 119"/>
                <a:gd name="T46" fmla="*/ 124 w 223"/>
                <a:gd name="T47" fmla="*/ 112 h 119"/>
                <a:gd name="T48" fmla="*/ 133 w 223"/>
                <a:gd name="T49" fmla="*/ 105 h 119"/>
                <a:gd name="T50" fmla="*/ 143 w 223"/>
                <a:gd name="T51" fmla="*/ 95 h 119"/>
                <a:gd name="T52" fmla="*/ 153 w 223"/>
                <a:gd name="T53" fmla="*/ 86 h 119"/>
                <a:gd name="T54" fmla="*/ 162 w 223"/>
                <a:gd name="T55" fmla="*/ 77 h 119"/>
                <a:gd name="T56" fmla="*/ 165 w 223"/>
                <a:gd name="T57" fmla="*/ 70 h 119"/>
                <a:gd name="T58" fmla="*/ 159 w 223"/>
                <a:gd name="T59" fmla="*/ 76 h 119"/>
                <a:gd name="T60" fmla="*/ 150 w 223"/>
                <a:gd name="T61" fmla="*/ 83 h 119"/>
                <a:gd name="T62" fmla="*/ 138 w 223"/>
                <a:gd name="T63" fmla="*/ 92 h 119"/>
                <a:gd name="T64" fmla="*/ 127 w 223"/>
                <a:gd name="T65" fmla="*/ 100 h 119"/>
                <a:gd name="T66" fmla="*/ 115 w 223"/>
                <a:gd name="T67" fmla="*/ 108 h 119"/>
                <a:gd name="T68" fmla="*/ 108 w 223"/>
                <a:gd name="T69" fmla="*/ 112 h 119"/>
                <a:gd name="T70" fmla="*/ 106 w 223"/>
                <a:gd name="T71" fmla="*/ 111 h 119"/>
                <a:gd name="T72" fmla="*/ 98 w 223"/>
                <a:gd name="T73" fmla="*/ 106 h 119"/>
                <a:gd name="T74" fmla="*/ 86 w 223"/>
                <a:gd name="T75" fmla="*/ 100 h 119"/>
                <a:gd name="T76" fmla="*/ 73 w 223"/>
                <a:gd name="T77" fmla="*/ 95 h 119"/>
                <a:gd name="T78" fmla="*/ 57 w 223"/>
                <a:gd name="T79" fmla="*/ 89 h 119"/>
                <a:gd name="T80" fmla="*/ 42 w 223"/>
                <a:gd name="T81" fmla="*/ 86 h 119"/>
                <a:gd name="T82" fmla="*/ 28 w 223"/>
                <a:gd name="T83" fmla="*/ 86 h 119"/>
                <a:gd name="T84" fmla="*/ 16 w 223"/>
                <a:gd name="T85" fmla="*/ 90 h 119"/>
                <a:gd name="T86" fmla="*/ 9 w 223"/>
                <a:gd name="T87" fmla="*/ 100 h 119"/>
                <a:gd name="T88" fmla="*/ 0 w 223"/>
                <a:gd name="T89" fmla="*/ 116 h 119"/>
                <a:gd name="T90" fmla="*/ 3 w 223"/>
                <a:gd name="T91" fmla="*/ 93 h 119"/>
                <a:gd name="T92" fmla="*/ 12 w 223"/>
                <a:gd name="T93" fmla="*/ 71 h 119"/>
                <a:gd name="T94" fmla="*/ 26 w 223"/>
                <a:gd name="T95" fmla="*/ 54 h 119"/>
                <a:gd name="T96" fmla="*/ 45 w 223"/>
                <a:gd name="T97" fmla="*/ 39 h 119"/>
                <a:gd name="T98" fmla="*/ 67 w 223"/>
                <a:gd name="T99" fmla="*/ 31 h 119"/>
                <a:gd name="T100" fmla="*/ 89 w 223"/>
                <a:gd name="T101" fmla="*/ 28 h 119"/>
                <a:gd name="T102" fmla="*/ 74 w 223"/>
                <a:gd name="T103" fmla="*/ 23 h 119"/>
                <a:gd name="T104" fmla="*/ 61 w 223"/>
                <a:gd name="T105" fmla="*/ 19 h 119"/>
                <a:gd name="T106" fmla="*/ 79 w 223"/>
                <a:gd name="T107" fmla="*/ 13 h 119"/>
                <a:gd name="T108" fmla="*/ 96 w 223"/>
                <a:gd name="T109" fmla="*/ 9 h 119"/>
                <a:gd name="T110" fmla="*/ 115 w 223"/>
                <a:gd name="T111" fmla="*/ 10 h 119"/>
                <a:gd name="T112" fmla="*/ 134 w 223"/>
                <a:gd name="T113" fmla="*/ 15 h 119"/>
                <a:gd name="T114" fmla="*/ 150 w 223"/>
                <a:gd name="T115" fmla="*/ 23 h 119"/>
                <a:gd name="T116" fmla="*/ 149 w 223"/>
                <a:gd name="T117" fmla="*/ 16 h 119"/>
                <a:gd name="T118" fmla="*/ 140 w 223"/>
                <a:gd name="T119" fmla="*/ 7 h 119"/>
                <a:gd name="T120" fmla="*/ 128 w 223"/>
                <a:gd name="T1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3" h="119">
                  <a:moveTo>
                    <a:pt x="128" y="0"/>
                  </a:moveTo>
                  <a:lnTo>
                    <a:pt x="156" y="10"/>
                  </a:lnTo>
                  <a:lnTo>
                    <a:pt x="179" y="25"/>
                  </a:lnTo>
                  <a:lnTo>
                    <a:pt x="200" y="39"/>
                  </a:lnTo>
                  <a:lnTo>
                    <a:pt x="217" y="57"/>
                  </a:lnTo>
                  <a:lnTo>
                    <a:pt x="194" y="51"/>
                  </a:lnTo>
                  <a:lnTo>
                    <a:pt x="173" y="47"/>
                  </a:lnTo>
                  <a:lnTo>
                    <a:pt x="153" y="44"/>
                  </a:lnTo>
                  <a:lnTo>
                    <a:pt x="134" y="45"/>
                  </a:lnTo>
                  <a:lnTo>
                    <a:pt x="112" y="52"/>
                  </a:lnTo>
                  <a:lnTo>
                    <a:pt x="90" y="67"/>
                  </a:lnTo>
                  <a:lnTo>
                    <a:pt x="111" y="57"/>
                  </a:lnTo>
                  <a:lnTo>
                    <a:pt x="134" y="52"/>
                  </a:lnTo>
                  <a:lnTo>
                    <a:pt x="157" y="52"/>
                  </a:lnTo>
                  <a:lnTo>
                    <a:pt x="182" y="57"/>
                  </a:lnTo>
                  <a:lnTo>
                    <a:pt x="204" y="66"/>
                  </a:lnTo>
                  <a:lnTo>
                    <a:pt x="223" y="79"/>
                  </a:lnTo>
                  <a:lnTo>
                    <a:pt x="207" y="84"/>
                  </a:lnTo>
                  <a:lnTo>
                    <a:pt x="191" y="95"/>
                  </a:lnTo>
                  <a:lnTo>
                    <a:pt x="176" y="105"/>
                  </a:lnTo>
                  <a:lnTo>
                    <a:pt x="160" y="114"/>
                  </a:lnTo>
                  <a:lnTo>
                    <a:pt x="141" y="119"/>
                  </a:lnTo>
                  <a:lnTo>
                    <a:pt x="119" y="119"/>
                  </a:lnTo>
                  <a:lnTo>
                    <a:pt x="124" y="112"/>
                  </a:lnTo>
                  <a:lnTo>
                    <a:pt x="133" y="105"/>
                  </a:lnTo>
                  <a:lnTo>
                    <a:pt x="143" y="95"/>
                  </a:lnTo>
                  <a:lnTo>
                    <a:pt x="153" y="86"/>
                  </a:lnTo>
                  <a:lnTo>
                    <a:pt x="162" y="77"/>
                  </a:lnTo>
                  <a:lnTo>
                    <a:pt x="165" y="70"/>
                  </a:lnTo>
                  <a:lnTo>
                    <a:pt x="159" y="76"/>
                  </a:lnTo>
                  <a:lnTo>
                    <a:pt x="150" y="83"/>
                  </a:lnTo>
                  <a:lnTo>
                    <a:pt x="138" y="92"/>
                  </a:lnTo>
                  <a:lnTo>
                    <a:pt x="127" y="100"/>
                  </a:lnTo>
                  <a:lnTo>
                    <a:pt x="115" y="108"/>
                  </a:lnTo>
                  <a:lnTo>
                    <a:pt x="108" y="112"/>
                  </a:lnTo>
                  <a:lnTo>
                    <a:pt x="106" y="111"/>
                  </a:lnTo>
                  <a:lnTo>
                    <a:pt x="98" y="106"/>
                  </a:lnTo>
                  <a:lnTo>
                    <a:pt x="86" y="100"/>
                  </a:lnTo>
                  <a:lnTo>
                    <a:pt x="73" y="95"/>
                  </a:lnTo>
                  <a:lnTo>
                    <a:pt x="57" y="89"/>
                  </a:lnTo>
                  <a:lnTo>
                    <a:pt x="42" y="86"/>
                  </a:lnTo>
                  <a:lnTo>
                    <a:pt x="28" y="86"/>
                  </a:lnTo>
                  <a:lnTo>
                    <a:pt x="16" y="90"/>
                  </a:lnTo>
                  <a:lnTo>
                    <a:pt x="9" y="100"/>
                  </a:lnTo>
                  <a:lnTo>
                    <a:pt x="0" y="116"/>
                  </a:lnTo>
                  <a:lnTo>
                    <a:pt x="3" y="93"/>
                  </a:lnTo>
                  <a:lnTo>
                    <a:pt x="12" y="71"/>
                  </a:lnTo>
                  <a:lnTo>
                    <a:pt x="26" y="54"/>
                  </a:lnTo>
                  <a:lnTo>
                    <a:pt x="45" y="39"/>
                  </a:lnTo>
                  <a:lnTo>
                    <a:pt x="67" y="31"/>
                  </a:lnTo>
                  <a:lnTo>
                    <a:pt x="89" y="28"/>
                  </a:lnTo>
                  <a:lnTo>
                    <a:pt x="74" y="23"/>
                  </a:lnTo>
                  <a:lnTo>
                    <a:pt x="61" y="19"/>
                  </a:lnTo>
                  <a:lnTo>
                    <a:pt x="79" y="13"/>
                  </a:lnTo>
                  <a:lnTo>
                    <a:pt x="96" y="9"/>
                  </a:lnTo>
                  <a:lnTo>
                    <a:pt x="115" y="10"/>
                  </a:lnTo>
                  <a:lnTo>
                    <a:pt x="134" y="15"/>
                  </a:lnTo>
                  <a:lnTo>
                    <a:pt x="150" y="23"/>
                  </a:lnTo>
                  <a:lnTo>
                    <a:pt x="149" y="16"/>
                  </a:lnTo>
                  <a:lnTo>
                    <a:pt x="140" y="7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>
              <a:off x="6905624" y="2274882"/>
              <a:ext cx="201613" cy="253999"/>
            </a:xfrm>
            <a:custGeom>
              <a:avLst/>
              <a:gdLst>
                <a:gd name="T0" fmla="*/ 111 w 127"/>
                <a:gd name="T1" fmla="*/ 0 h 160"/>
                <a:gd name="T2" fmla="*/ 95 w 127"/>
                <a:gd name="T3" fmla="*/ 10 h 160"/>
                <a:gd name="T4" fmla="*/ 79 w 127"/>
                <a:gd name="T5" fmla="*/ 19 h 160"/>
                <a:gd name="T6" fmla="*/ 67 w 127"/>
                <a:gd name="T7" fmla="*/ 29 h 160"/>
                <a:gd name="T8" fmla="*/ 57 w 127"/>
                <a:gd name="T9" fmla="*/ 42 h 160"/>
                <a:gd name="T10" fmla="*/ 49 w 127"/>
                <a:gd name="T11" fmla="*/ 58 h 160"/>
                <a:gd name="T12" fmla="*/ 45 w 127"/>
                <a:gd name="T13" fmla="*/ 78 h 160"/>
                <a:gd name="T14" fmla="*/ 52 w 127"/>
                <a:gd name="T15" fmla="*/ 59 h 160"/>
                <a:gd name="T16" fmla="*/ 65 w 127"/>
                <a:gd name="T17" fmla="*/ 40 h 160"/>
                <a:gd name="T18" fmla="*/ 84 w 127"/>
                <a:gd name="T19" fmla="*/ 24 h 160"/>
                <a:gd name="T20" fmla="*/ 105 w 127"/>
                <a:gd name="T21" fmla="*/ 13 h 160"/>
                <a:gd name="T22" fmla="*/ 127 w 127"/>
                <a:gd name="T23" fmla="*/ 8 h 160"/>
                <a:gd name="T24" fmla="*/ 121 w 127"/>
                <a:gd name="T25" fmla="*/ 24 h 160"/>
                <a:gd name="T26" fmla="*/ 116 w 127"/>
                <a:gd name="T27" fmla="*/ 42 h 160"/>
                <a:gd name="T28" fmla="*/ 112 w 127"/>
                <a:gd name="T29" fmla="*/ 59 h 160"/>
                <a:gd name="T30" fmla="*/ 106 w 127"/>
                <a:gd name="T31" fmla="*/ 77 h 160"/>
                <a:gd name="T32" fmla="*/ 92 w 127"/>
                <a:gd name="T33" fmla="*/ 91 h 160"/>
                <a:gd name="T34" fmla="*/ 90 w 127"/>
                <a:gd name="T35" fmla="*/ 84 h 160"/>
                <a:gd name="T36" fmla="*/ 90 w 127"/>
                <a:gd name="T37" fmla="*/ 71 h 160"/>
                <a:gd name="T38" fmla="*/ 92 w 127"/>
                <a:gd name="T39" fmla="*/ 58 h 160"/>
                <a:gd name="T40" fmla="*/ 92 w 127"/>
                <a:gd name="T41" fmla="*/ 46 h 160"/>
                <a:gd name="T42" fmla="*/ 89 w 127"/>
                <a:gd name="T43" fmla="*/ 38 h 160"/>
                <a:gd name="T44" fmla="*/ 89 w 127"/>
                <a:gd name="T45" fmla="*/ 45 h 160"/>
                <a:gd name="T46" fmla="*/ 87 w 127"/>
                <a:gd name="T47" fmla="*/ 58 h 160"/>
                <a:gd name="T48" fmla="*/ 84 w 127"/>
                <a:gd name="T49" fmla="*/ 72 h 160"/>
                <a:gd name="T50" fmla="*/ 83 w 127"/>
                <a:gd name="T51" fmla="*/ 86 h 160"/>
                <a:gd name="T52" fmla="*/ 81 w 127"/>
                <a:gd name="T53" fmla="*/ 96 h 160"/>
                <a:gd name="T54" fmla="*/ 77 w 127"/>
                <a:gd name="T55" fmla="*/ 96 h 160"/>
                <a:gd name="T56" fmla="*/ 68 w 127"/>
                <a:gd name="T57" fmla="*/ 97 h 160"/>
                <a:gd name="T58" fmla="*/ 57 w 127"/>
                <a:gd name="T59" fmla="*/ 103 h 160"/>
                <a:gd name="T60" fmla="*/ 42 w 127"/>
                <a:gd name="T61" fmla="*/ 109 h 160"/>
                <a:gd name="T62" fmla="*/ 30 w 127"/>
                <a:gd name="T63" fmla="*/ 118 h 160"/>
                <a:gd name="T64" fmla="*/ 20 w 127"/>
                <a:gd name="T65" fmla="*/ 128 h 160"/>
                <a:gd name="T66" fmla="*/ 16 w 127"/>
                <a:gd name="T67" fmla="*/ 137 h 160"/>
                <a:gd name="T68" fmla="*/ 17 w 127"/>
                <a:gd name="T69" fmla="*/ 147 h 160"/>
                <a:gd name="T70" fmla="*/ 22 w 127"/>
                <a:gd name="T71" fmla="*/ 160 h 160"/>
                <a:gd name="T72" fmla="*/ 10 w 127"/>
                <a:gd name="T73" fmla="*/ 145 h 160"/>
                <a:gd name="T74" fmla="*/ 3 w 127"/>
                <a:gd name="T75" fmla="*/ 128 h 160"/>
                <a:gd name="T76" fmla="*/ 0 w 127"/>
                <a:gd name="T77" fmla="*/ 109 h 160"/>
                <a:gd name="T78" fmla="*/ 3 w 127"/>
                <a:gd name="T79" fmla="*/ 90 h 160"/>
                <a:gd name="T80" fmla="*/ 10 w 127"/>
                <a:gd name="T81" fmla="*/ 72 h 160"/>
                <a:gd name="T82" fmla="*/ 20 w 127"/>
                <a:gd name="T83" fmla="*/ 58 h 160"/>
                <a:gd name="T84" fmla="*/ 14 w 127"/>
                <a:gd name="T85" fmla="*/ 61 h 160"/>
                <a:gd name="T86" fmla="*/ 10 w 127"/>
                <a:gd name="T87" fmla="*/ 64 h 160"/>
                <a:gd name="T88" fmla="*/ 6 w 127"/>
                <a:gd name="T89" fmla="*/ 67 h 160"/>
                <a:gd name="T90" fmla="*/ 0 w 127"/>
                <a:gd name="T91" fmla="*/ 70 h 160"/>
                <a:gd name="T92" fmla="*/ 7 w 127"/>
                <a:gd name="T93" fmla="*/ 52 h 160"/>
                <a:gd name="T94" fmla="*/ 19 w 127"/>
                <a:gd name="T95" fmla="*/ 38 h 160"/>
                <a:gd name="T96" fmla="*/ 35 w 127"/>
                <a:gd name="T97" fmla="*/ 26 h 160"/>
                <a:gd name="T98" fmla="*/ 52 w 127"/>
                <a:gd name="T99" fmla="*/ 20 h 160"/>
                <a:gd name="T100" fmla="*/ 46 w 127"/>
                <a:gd name="T101" fmla="*/ 17 h 160"/>
                <a:gd name="T102" fmla="*/ 38 w 127"/>
                <a:gd name="T103" fmla="*/ 17 h 160"/>
                <a:gd name="T104" fmla="*/ 26 w 127"/>
                <a:gd name="T105" fmla="*/ 19 h 160"/>
                <a:gd name="T106" fmla="*/ 55 w 127"/>
                <a:gd name="T107" fmla="*/ 7 h 160"/>
                <a:gd name="T108" fmla="*/ 84 w 127"/>
                <a:gd name="T109" fmla="*/ 1 h 160"/>
                <a:gd name="T110" fmla="*/ 111 w 127"/>
                <a:gd name="T11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" h="160">
                  <a:moveTo>
                    <a:pt x="111" y="0"/>
                  </a:moveTo>
                  <a:lnTo>
                    <a:pt x="95" y="10"/>
                  </a:lnTo>
                  <a:lnTo>
                    <a:pt x="79" y="19"/>
                  </a:lnTo>
                  <a:lnTo>
                    <a:pt x="67" y="29"/>
                  </a:lnTo>
                  <a:lnTo>
                    <a:pt x="57" y="42"/>
                  </a:lnTo>
                  <a:lnTo>
                    <a:pt x="49" y="58"/>
                  </a:lnTo>
                  <a:lnTo>
                    <a:pt x="45" y="78"/>
                  </a:lnTo>
                  <a:lnTo>
                    <a:pt x="52" y="59"/>
                  </a:lnTo>
                  <a:lnTo>
                    <a:pt x="65" y="40"/>
                  </a:lnTo>
                  <a:lnTo>
                    <a:pt x="84" y="24"/>
                  </a:lnTo>
                  <a:lnTo>
                    <a:pt x="105" y="13"/>
                  </a:lnTo>
                  <a:lnTo>
                    <a:pt x="127" y="8"/>
                  </a:lnTo>
                  <a:lnTo>
                    <a:pt x="121" y="24"/>
                  </a:lnTo>
                  <a:lnTo>
                    <a:pt x="116" y="42"/>
                  </a:lnTo>
                  <a:lnTo>
                    <a:pt x="112" y="59"/>
                  </a:lnTo>
                  <a:lnTo>
                    <a:pt x="106" y="77"/>
                  </a:lnTo>
                  <a:lnTo>
                    <a:pt x="92" y="91"/>
                  </a:lnTo>
                  <a:lnTo>
                    <a:pt x="90" y="84"/>
                  </a:lnTo>
                  <a:lnTo>
                    <a:pt x="90" y="71"/>
                  </a:lnTo>
                  <a:lnTo>
                    <a:pt x="92" y="58"/>
                  </a:lnTo>
                  <a:lnTo>
                    <a:pt x="92" y="46"/>
                  </a:lnTo>
                  <a:lnTo>
                    <a:pt x="89" y="38"/>
                  </a:lnTo>
                  <a:lnTo>
                    <a:pt x="89" y="45"/>
                  </a:lnTo>
                  <a:lnTo>
                    <a:pt x="87" y="58"/>
                  </a:lnTo>
                  <a:lnTo>
                    <a:pt x="84" y="72"/>
                  </a:lnTo>
                  <a:lnTo>
                    <a:pt x="83" y="86"/>
                  </a:lnTo>
                  <a:lnTo>
                    <a:pt x="81" y="96"/>
                  </a:lnTo>
                  <a:lnTo>
                    <a:pt x="77" y="96"/>
                  </a:lnTo>
                  <a:lnTo>
                    <a:pt x="68" y="97"/>
                  </a:lnTo>
                  <a:lnTo>
                    <a:pt x="57" y="103"/>
                  </a:lnTo>
                  <a:lnTo>
                    <a:pt x="42" y="109"/>
                  </a:lnTo>
                  <a:lnTo>
                    <a:pt x="30" y="118"/>
                  </a:lnTo>
                  <a:lnTo>
                    <a:pt x="20" y="128"/>
                  </a:lnTo>
                  <a:lnTo>
                    <a:pt x="16" y="137"/>
                  </a:lnTo>
                  <a:lnTo>
                    <a:pt x="17" y="147"/>
                  </a:lnTo>
                  <a:lnTo>
                    <a:pt x="22" y="160"/>
                  </a:lnTo>
                  <a:lnTo>
                    <a:pt x="10" y="145"/>
                  </a:lnTo>
                  <a:lnTo>
                    <a:pt x="3" y="128"/>
                  </a:lnTo>
                  <a:lnTo>
                    <a:pt x="0" y="109"/>
                  </a:lnTo>
                  <a:lnTo>
                    <a:pt x="3" y="90"/>
                  </a:lnTo>
                  <a:lnTo>
                    <a:pt x="10" y="72"/>
                  </a:lnTo>
                  <a:lnTo>
                    <a:pt x="20" y="58"/>
                  </a:lnTo>
                  <a:lnTo>
                    <a:pt x="14" y="61"/>
                  </a:lnTo>
                  <a:lnTo>
                    <a:pt x="10" y="64"/>
                  </a:lnTo>
                  <a:lnTo>
                    <a:pt x="6" y="67"/>
                  </a:lnTo>
                  <a:lnTo>
                    <a:pt x="0" y="70"/>
                  </a:lnTo>
                  <a:lnTo>
                    <a:pt x="7" y="52"/>
                  </a:lnTo>
                  <a:lnTo>
                    <a:pt x="19" y="38"/>
                  </a:lnTo>
                  <a:lnTo>
                    <a:pt x="35" y="26"/>
                  </a:lnTo>
                  <a:lnTo>
                    <a:pt x="52" y="20"/>
                  </a:lnTo>
                  <a:lnTo>
                    <a:pt x="46" y="17"/>
                  </a:lnTo>
                  <a:lnTo>
                    <a:pt x="38" y="17"/>
                  </a:lnTo>
                  <a:lnTo>
                    <a:pt x="26" y="19"/>
                  </a:lnTo>
                  <a:lnTo>
                    <a:pt x="55" y="7"/>
                  </a:lnTo>
                  <a:lnTo>
                    <a:pt x="84" y="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6642102" y="1904996"/>
              <a:ext cx="263524" cy="138113"/>
            </a:xfrm>
            <a:custGeom>
              <a:avLst/>
              <a:gdLst>
                <a:gd name="T0" fmla="*/ 102 w 166"/>
                <a:gd name="T1" fmla="*/ 0 h 87"/>
                <a:gd name="T2" fmla="*/ 121 w 166"/>
                <a:gd name="T3" fmla="*/ 9 h 87"/>
                <a:gd name="T4" fmla="*/ 137 w 166"/>
                <a:gd name="T5" fmla="*/ 20 h 87"/>
                <a:gd name="T6" fmla="*/ 151 w 166"/>
                <a:gd name="T7" fmla="*/ 33 h 87"/>
                <a:gd name="T8" fmla="*/ 163 w 166"/>
                <a:gd name="T9" fmla="*/ 46 h 87"/>
                <a:gd name="T10" fmla="*/ 145 w 166"/>
                <a:gd name="T11" fmla="*/ 42 h 87"/>
                <a:gd name="T12" fmla="*/ 131 w 166"/>
                <a:gd name="T13" fmla="*/ 36 h 87"/>
                <a:gd name="T14" fmla="*/ 116 w 166"/>
                <a:gd name="T15" fmla="*/ 33 h 87"/>
                <a:gd name="T16" fmla="*/ 102 w 166"/>
                <a:gd name="T17" fmla="*/ 33 h 87"/>
                <a:gd name="T18" fmla="*/ 86 w 166"/>
                <a:gd name="T19" fmla="*/ 38 h 87"/>
                <a:gd name="T20" fmla="*/ 68 w 166"/>
                <a:gd name="T21" fmla="*/ 46 h 87"/>
                <a:gd name="T22" fmla="*/ 87 w 166"/>
                <a:gd name="T23" fmla="*/ 41 h 87"/>
                <a:gd name="T24" fmla="*/ 109 w 166"/>
                <a:gd name="T25" fmla="*/ 39 h 87"/>
                <a:gd name="T26" fmla="*/ 129 w 166"/>
                <a:gd name="T27" fmla="*/ 42 h 87"/>
                <a:gd name="T28" fmla="*/ 150 w 166"/>
                <a:gd name="T29" fmla="*/ 51 h 87"/>
                <a:gd name="T30" fmla="*/ 166 w 166"/>
                <a:gd name="T31" fmla="*/ 64 h 87"/>
                <a:gd name="T32" fmla="*/ 150 w 166"/>
                <a:gd name="T33" fmla="*/ 68 h 87"/>
                <a:gd name="T34" fmla="*/ 137 w 166"/>
                <a:gd name="T35" fmla="*/ 76 h 87"/>
                <a:gd name="T36" fmla="*/ 122 w 166"/>
                <a:gd name="T37" fmla="*/ 83 h 87"/>
                <a:gd name="T38" fmla="*/ 106 w 166"/>
                <a:gd name="T39" fmla="*/ 87 h 87"/>
                <a:gd name="T40" fmla="*/ 87 w 166"/>
                <a:gd name="T41" fmla="*/ 87 h 87"/>
                <a:gd name="T42" fmla="*/ 92 w 166"/>
                <a:gd name="T43" fmla="*/ 81 h 87"/>
                <a:gd name="T44" fmla="*/ 100 w 166"/>
                <a:gd name="T45" fmla="*/ 74 h 87"/>
                <a:gd name="T46" fmla="*/ 111 w 166"/>
                <a:gd name="T47" fmla="*/ 67 h 87"/>
                <a:gd name="T48" fmla="*/ 119 w 166"/>
                <a:gd name="T49" fmla="*/ 60 h 87"/>
                <a:gd name="T50" fmla="*/ 124 w 166"/>
                <a:gd name="T51" fmla="*/ 54 h 87"/>
                <a:gd name="T52" fmla="*/ 118 w 166"/>
                <a:gd name="T53" fmla="*/ 58 h 87"/>
                <a:gd name="T54" fmla="*/ 108 w 166"/>
                <a:gd name="T55" fmla="*/ 64 h 87"/>
                <a:gd name="T56" fmla="*/ 96 w 166"/>
                <a:gd name="T57" fmla="*/ 71 h 87"/>
                <a:gd name="T58" fmla="*/ 86 w 166"/>
                <a:gd name="T59" fmla="*/ 77 h 87"/>
                <a:gd name="T60" fmla="*/ 78 w 166"/>
                <a:gd name="T61" fmla="*/ 81 h 87"/>
                <a:gd name="T62" fmla="*/ 77 w 166"/>
                <a:gd name="T63" fmla="*/ 78 h 87"/>
                <a:gd name="T64" fmla="*/ 70 w 166"/>
                <a:gd name="T65" fmla="*/ 74 h 87"/>
                <a:gd name="T66" fmla="*/ 60 w 166"/>
                <a:gd name="T67" fmla="*/ 68 h 87"/>
                <a:gd name="T68" fmla="*/ 46 w 166"/>
                <a:gd name="T69" fmla="*/ 62 h 87"/>
                <a:gd name="T70" fmla="*/ 33 w 166"/>
                <a:gd name="T71" fmla="*/ 58 h 87"/>
                <a:gd name="T72" fmla="*/ 22 w 166"/>
                <a:gd name="T73" fmla="*/ 57 h 87"/>
                <a:gd name="T74" fmla="*/ 17 w 166"/>
                <a:gd name="T75" fmla="*/ 58 h 87"/>
                <a:gd name="T76" fmla="*/ 13 w 166"/>
                <a:gd name="T77" fmla="*/ 60 h 87"/>
                <a:gd name="T78" fmla="*/ 10 w 166"/>
                <a:gd name="T79" fmla="*/ 61 h 87"/>
                <a:gd name="T80" fmla="*/ 6 w 166"/>
                <a:gd name="T81" fmla="*/ 65 h 87"/>
                <a:gd name="T82" fmla="*/ 3 w 166"/>
                <a:gd name="T83" fmla="*/ 70 h 87"/>
                <a:gd name="T84" fmla="*/ 0 w 166"/>
                <a:gd name="T85" fmla="*/ 77 h 87"/>
                <a:gd name="T86" fmla="*/ 4 w 166"/>
                <a:gd name="T87" fmla="*/ 57 h 87"/>
                <a:gd name="T88" fmla="*/ 14 w 166"/>
                <a:gd name="T89" fmla="*/ 39 h 87"/>
                <a:gd name="T90" fmla="*/ 32 w 166"/>
                <a:gd name="T91" fmla="*/ 26 h 87"/>
                <a:gd name="T92" fmla="*/ 51 w 166"/>
                <a:gd name="T93" fmla="*/ 19 h 87"/>
                <a:gd name="T94" fmla="*/ 70 w 166"/>
                <a:gd name="T95" fmla="*/ 17 h 87"/>
                <a:gd name="T96" fmla="*/ 65 w 166"/>
                <a:gd name="T97" fmla="*/ 14 h 87"/>
                <a:gd name="T98" fmla="*/ 60 w 166"/>
                <a:gd name="T99" fmla="*/ 13 h 87"/>
                <a:gd name="T100" fmla="*/ 55 w 166"/>
                <a:gd name="T101" fmla="*/ 12 h 87"/>
                <a:gd name="T102" fmla="*/ 51 w 166"/>
                <a:gd name="T103" fmla="*/ 9 h 87"/>
                <a:gd name="T104" fmla="*/ 67 w 166"/>
                <a:gd name="T105" fmla="*/ 6 h 87"/>
                <a:gd name="T106" fmla="*/ 84 w 166"/>
                <a:gd name="T107" fmla="*/ 4 h 87"/>
                <a:gd name="T108" fmla="*/ 100 w 166"/>
                <a:gd name="T109" fmla="*/ 9 h 87"/>
                <a:gd name="T110" fmla="*/ 115 w 166"/>
                <a:gd name="T111" fmla="*/ 19 h 87"/>
                <a:gd name="T112" fmla="*/ 115 w 166"/>
                <a:gd name="T113" fmla="*/ 14 h 87"/>
                <a:gd name="T114" fmla="*/ 113 w 166"/>
                <a:gd name="T115" fmla="*/ 12 h 87"/>
                <a:gd name="T116" fmla="*/ 111 w 166"/>
                <a:gd name="T117" fmla="*/ 7 h 87"/>
                <a:gd name="T118" fmla="*/ 106 w 166"/>
                <a:gd name="T119" fmla="*/ 3 h 87"/>
                <a:gd name="T120" fmla="*/ 102 w 166"/>
                <a:gd name="T1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6" h="87">
                  <a:moveTo>
                    <a:pt x="102" y="0"/>
                  </a:moveTo>
                  <a:lnTo>
                    <a:pt x="121" y="9"/>
                  </a:lnTo>
                  <a:lnTo>
                    <a:pt x="137" y="20"/>
                  </a:lnTo>
                  <a:lnTo>
                    <a:pt x="151" y="33"/>
                  </a:lnTo>
                  <a:lnTo>
                    <a:pt x="163" y="46"/>
                  </a:lnTo>
                  <a:lnTo>
                    <a:pt x="145" y="42"/>
                  </a:lnTo>
                  <a:lnTo>
                    <a:pt x="131" y="36"/>
                  </a:lnTo>
                  <a:lnTo>
                    <a:pt x="116" y="33"/>
                  </a:lnTo>
                  <a:lnTo>
                    <a:pt x="102" y="33"/>
                  </a:lnTo>
                  <a:lnTo>
                    <a:pt x="86" y="38"/>
                  </a:lnTo>
                  <a:lnTo>
                    <a:pt x="68" y="46"/>
                  </a:lnTo>
                  <a:lnTo>
                    <a:pt x="87" y="41"/>
                  </a:lnTo>
                  <a:lnTo>
                    <a:pt x="109" y="39"/>
                  </a:lnTo>
                  <a:lnTo>
                    <a:pt x="129" y="42"/>
                  </a:lnTo>
                  <a:lnTo>
                    <a:pt x="150" y="51"/>
                  </a:lnTo>
                  <a:lnTo>
                    <a:pt x="166" y="64"/>
                  </a:lnTo>
                  <a:lnTo>
                    <a:pt x="150" y="68"/>
                  </a:lnTo>
                  <a:lnTo>
                    <a:pt x="137" y="76"/>
                  </a:lnTo>
                  <a:lnTo>
                    <a:pt x="122" y="83"/>
                  </a:lnTo>
                  <a:lnTo>
                    <a:pt x="106" y="87"/>
                  </a:lnTo>
                  <a:lnTo>
                    <a:pt x="87" y="87"/>
                  </a:lnTo>
                  <a:lnTo>
                    <a:pt x="92" y="81"/>
                  </a:lnTo>
                  <a:lnTo>
                    <a:pt x="100" y="74"/>
                  </a:lnTo>
                  <a:lnTo>
                    <a:pt x="111" y="67"/>
                  </a:lnTo>
                  <a:lnTo>
                    <a:pt x="119" y="60"/>
                  </a:lnTo>
                  <a:lnTo>
                    <a:pt x="124" y="54"/>
                  </a:lnTo>
                  <a:lnTo>
                    <a:pt x="118" y="58"/>
                  </a:lnTo>
                  <a:lnTo>
                    <a:pt x="108" y="64"/>
                  </a:lnTo>
                  <a:lnTo>
                    <a:pt x="96" y="71"/>
                  </a:lnTo>
                  <a:lnTo>
                    <a:pt x="86" y="77"/>
                  </a:lnTo>
                  <a:lnTo>
                    <a:pt x="78" y="81"/>
                  </a:lnTo>
                  <a:lnTo>
                    <a:pt x="77" y="78"/>
                  </a:lnTo>
                  <a:lnTo>
                    <a:pt x="70" y="74"/>
                  </a:lnTo>
                  <a:lnTo>
                    <a:pt x="60" y="68"/>
                  </a:lnTo>
                  <a:lnTo>
                    <a:pt x="46" y="62"/>
                  </a:lnTo>
                  <a:lnTo>
                    <a:pt x="33" y="58"/>
                  </a:lnTo>
                  <a:lnTo>
                    <a:pt x="22" y="57"/>
                  </a:lnTo>
                  <a:lnTo>
                    <a:pt x="17" y="58"/>
                  </a:lnTo>
                  <a:lnTo>
                    <a:pt x="13" y="60"/>
                  </a:lnTo>
                  <a:lnTo>
                    <a:pt x="10" y="61"/>
                  </a:lnTo>
                  <a:lnTo>
                    <a:pt x="6" y="65"/>
                  </a:lnTo>
                  <a:lnTo>
                    <a:pt x="3" y="70"/>
                  </a:lnTo>
                  <a:lnTo>
                    <a:pt x="0" y="77"/>
                  </a:lnTo>
                  <a:lnTo>
                    <a:pt x="4" y="57"/>
                  </a:lnTo>
                  <a:lnTo>
                    <a:pt x="14" y="39"/>
                  </a:lnTo>
                  <a:lnTo>
                    <a:pt x="32" y="26"/>
                  </a:lnTo>
                  <a:lnTo>
                    <a:pt x="51" y="19"/>
                  </a:lnTo>
                  <a:lnTo>
                    <a:pt x="70" y="17"/>
                  </a:lnTo>
                  <a:lnTo>
                    <a:pt x="65" y="14"/>
                  </a:lnTo>
                  <a:lnTo>
                    <a:pt x="60" y="13"/>
                  </a:lnTo>
                  <a:lnTo>
                    <a:pt x="55" y="12"/>
                  </a:lnTo>
                  <a:lnTo>
                    <a:pt x="51" y="9"/>
                  </a:lnTo>
                  <a:lnTo>
                    <a:pt x="67" y="6"/>
                  </a:lnTo>
                  <a:lnTo>
                    <a:pt x="84" y="4"/>
                  </a:lnTo>
                  <a:lnTo>
                    <a:pt x="100" y="9"/>
                  </a:lnTo>
                  <a:lnTo>
                    <a:pt x="115" y="19"/>
                  </a:lnTo>
                  <a:lnTo>
                    <a:pt x="115" y="14"/>
                  </a:lnTo>
                  <a:lnTo>
                    <a:pt x="113" y="12"/>
                  </a:lnTo>
                  <a:lnTo>
                    <a:pt x="111" y="7"/>
                  </a:lnTo>
                  <a:lnTo>
                    <a:pt x="106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7034215" y="2027233"/>
              <a:ext cx="180974" cy="192087"/>
            </a:xfrm>
            <a:custGeom>
              <a:avLst/>
              <a:gdLst>
                <a:gd name="T0" fmla="*/ 30 w 114"/>
                <a:gd name="T1" fmla="*/ 0 h 121"/>
                <a:gd name="T2" fmla="*/ 46 w 114"/>
                <a:gd name="T3" fmla="*/ 1 h 121"/>
                <a:gd name="T4" fmla="*/ 60 w 114"/>
                <a:gd name="T5" fmla="*/ 7 h 121"/>
                <a:gd name="T6" fmla="*/ 72 w 114"/>
                <a:gd name="T7" fmla="*/ 17 h 121"/>
                <a:gd name="T8" fmla="*/ 81 w 114"/>
                <a:gd name="T9" fmla="*/ 28 h 121"/>
                <a:gd name="T10" fmla="*/ 79 w 114"/>
                <a:gd name="T11" fmla="*/ 23 h 121"/>
                <a:gd name="T12" fmla="*/ 78 w 114"/>
                <a:gd name="T13" fmla="*/ 19 h 121"/>
                <a:gd name="T14" fmla="*/ 78 w 114"/>
                <a:gd name="T15" fmla="*/ 15 h 121"/>
                <a:gd name="T16" fmla="*/ 76 w 114"/>
                <a:gd name="T17" fmla="*/ 10 h 121"/>
                <a:gd name="T18" fmla="*/ 88 w 114"/>
                <a:gd name="T19" fmla="*/ 19 h 121"/>
                <a:gd name="T20" fmla="*/ 98 w 114"/>
                <a:gd name="T21" fmla="*/ 32 h 121"/>
                <a:gd name="T22" fmla="*/ 104 w 114"/>
                <a:gd name="T23" fmla="*/ 45 h 121"/>
                <a:gd name="T24" fmla="*/ 104 w 114"/>
                <a:gd name="T25" fmla="*/ 61 h 121"/>
                <a:gd name="T26" fmla="*/ 107 w 114"/>
                <a:gd name="T27" fmla="*/ 60 h 121"/>
                <a:gd name="T28" fmla="*/ 108 w 114"/>
                <a:gd name="T29" fmla="*/ 57 h 121"/>
                <a:gd name="T30" fmla="*/ 110 w 114"/>
                <a:gd name="T31" fmla="*/ 52 h 121"/>
                <a:gd name="T32" fmla="*/ 110 w 114"/>
                <a:gd name="T33" fmla="*/ 47 h 121"/>
                <a:gd name="T34" fmla="*/ 110 w 114"/>
                <a:gd name="T35" fmla="*/ 41 h 121"/>
                <a:gd name="T36" fmla="*/ 114 w 114"/>
                <a:gd name="T37" fmla="*/ 65 h 121"/>
                <a:gd name="T38" fmla="*/ 113 w 114"/>
                <a:gd name="T39" fmla="*/ 89 h 121"/>
                <a:gd name="T40" fmla="*/ 108 w 114"/>
                <a:gd name="T41" fmla="*/ 111 h 121"/>
                <a:gd name="T42" fmla="*/ 102 w 114"/>
                <a:gd name="T43" fmla="*/ 92 h 121"/>
                <a:gd name="T44" fmla="*/ 98 w 114"/>
                <a:gd name="T45" fmla="*/ 77 h 121"/>
                <a:gd name="T46" fmla="*/ 89 w 114"/>
                <a:gd name="T47" fmla="*/ 63 h 121"/>
                <a:gd name="T48" fmla="*/ 78 w 114"/>
                <a:gd name="T49" fmla="*/ 52 h 121"/>
                <a:gd name="T50" fmla="*/ 60 w 114"/>
                <a:gd name="T51" fmla="*/ 42 h 121"/>
                <a:gd name="T52" fmla="*/ 73 w 114"/>
                <a:gd name="T53" fmla="*/ 52 h 121"/>
                <a:gd name="T54" fmla="*/ 86 w 114"/>
                <a:gd name="T55" fmla="*/ 67 h 121"/>
                <a:gd name="T56" fmla="*/ 95 w 114"/>
                <a:gd name="T57" fmla="*/ 84 h 121"/>
                <a:gd name="T58" fmla="*/ 99 w 114"/>
                <a:gd name="T59" fmla="*/ 103 h 121"/>
                <a:gd name="T60" fmla="*/ 98 w 114"/>
                <a:gd name="T61" fmla="*/ 121 h 121"/>
                <a:gd name="T62" fmla="*/ 86 w 114"/>
                <a:gd name="T63" fmla="*/ 112 h 121"/>
                <a:gd name="T64" fmla="*/ 75 w 114"/>
                <a:gd name="T65" fmla="*/ 106 h 121"/>
                <a:gd name="T66" fmla="*/ 62 w 114"/>
                <a:gd name="T67" fmla="*/ 100 h 121"/>
                <a:gd name="T68" fmla="*/ 50 w 114"/>
                <a:gd name="T69" fmla="*/ 90 h 121"/>
                <a:gd name="T70" fmla="*/ 40 w 114"/>
                <a:gd name="T71" fmla="*/ 77 h 121"/>
                <a:gd name="T72" fmla="*/ 47 w 114"/>
                <a:gd name="T73" fmla="*/ 77 h 121"/>
                <a:gd name="T74" fmla="*/ 56 w 114"/>
                <a:gd name="T75" fmla="*/ 80 h 121"/>
                <a:gd name="T76" fmla="*/ 66 w 114"/>
                <a:gd name="T77" fmla="*/ 83 h 121"/>
                <a:gd name="T78" fmla="*/ 76 w 114"/>
                <a:gd name="T79" fmla="*/ 86 h 121"/>
                <a:gd name="T80" fmla="*/ 83 w 114"/>
                <a:gd name="T81" fmla="*/ 86 h 121"/>
                <a:gd name="T82" fmla="*/ 78 w 114"/>
                <a:gd name="T83" fmla="*/ 83 h 121"/>
                <a:gd name="T84" fmla="*/ 67 w 114"/>
                <a:gd name="T85" fmla="*/ 80 h 121"/>
                <a:gd name="T86" fmla="*/ 56 w 114"/>
                <a:gd name="T87" fmla="*/ 76 h 121"/>
                <a:gd name="T88" fmla="*/ 47 w 114"/>
                <a:gd name="T89" fmla="*/ 71 h 121"/>
                <a:gd name="T90" fmla="*/ 40 w 114"/>
                <a:gd name="T91" fmla="*/ 68 h 121"/>
                <a:gd name="T92" fmla="*/ 40 w 114"/>
                <a:gd name="T93" fmla="*/ 64 h 121"/>
                <a:gd name="T94" fmla="*/ 40 w 114"/>
                <a:gd name="T95" fmla="*/ 54 h 121"/>
                <a:gd name="T96" fmla="*/ 37 w 114"/>
                <a:gd name="T97" fmla="*/ 39 h 121"/>
                <a:gd name="T98" fmla="*/ 34 w 114"/>
                <a:gd name="T99" fmla="*/ 26 h 121"/>
                <a:gd name="T100" fmla="*/ 27 w 114"/>
                <a:gd name="T101" fmla="*/ 15 h 121"/>
                <a:gd name="T102" fmla="*/ 21 w 114"/>
                <a:gd name="T103" fmla="*/ 9 h 121"/>
                <a:gd name="T104" fmla="*/ 12 w 114"/>
                <a:gd name="T105" fmla="*/ 7 h 121"/>
                <a:gd name="T106" fmla="*/ 0 w 114"/>
                <a:gd name="T107" fmla="*/ 9 h 121"/>
                <a:gd name="T108" fmla="*/ 15 w 114"/>
                <a:gd name="T109" fmla="*/ 1 h 121"/>
                <a:gd name="T110" fmla="*/ 30 w 114"/>
                <a:gd name="T1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4" h="121">
                  <a:moveTo>
                    <a:pt x="30" y="0"/>
                  </a:moveTo>
                  <a:lnTo>
                    <a:pt x="46" y="1"/>
                  </a:lnTo>
                  <a:lnTo>
                    <a:pt x="60" y="7"/>
                  </a:lnTo>
                  <a:lnTo>
                    <a:pt x="72" y="17"/>
                  </a:lnTo>
                  <a:lnTo>
                    <a:pt x="81" y="28"/>
                  </a:lnTo>
                  <a:lnTo>
                    <a:pt x="79" y="23"/>
                  </a:lnTo>
                  <a:lnTo>
                    <a:pt x="78" y="19"/>
                  </a:lnTo>
                  <a:lnTo>
                    <a:pt x="78" y="15"/>
                  </a:lnTo>
                  <a:lnTo>
                    <a:pt x="76" y="10"/>
                  </a:lnTo>
                  <a:lnTo>
                    <a:pt x="88" y="19"/>
                  </a:lnTo>
                  <a:lnTo>
                    <a:pt x="98" y="32"/>
                  </a:lnTo>
                  <a:lnTo>
                    <a:pt x="104" y="45"/>
                  </a:lnTo>
                  <a:lnTo>
                    <a:pt x="104" y="61"/>
                  </a:lnTo>
                  <a:lnTo>
                    <a:pt x="107" y="60"/>
                  </a:lnTo>
                  <a:lnTo>
                    <a:pt x="108" y="57"/>
                  </a:lnTo>
                  <a:lnTo>
                    <a:pt x="110" y="52"/>
                  </a:lnTo>
                  <a:lnTo>
                    <a:pt x="110" y="47"/>
                  </a:lnTo>
                  <a:lnTo>
                    <a:pt x="110" y="41"/>
                  </a:lnTo>
                  <a:lnTo>
                    <a:pt x="114" y="65"/>
                  </a:lnTo>
                  <a:lnTo>
                    <a:pt x="113" y="89"/>
                  </a:lnTo>
                  <a:lnTo>
                    <a:pt x="108" y="111"/>
                  </a:lnTo>
                  <a:lnTo>
                    <a:pt x="102" y="92"/>
                  </a:lnTo>
                  <a:lnTo>
                    <a:pt x="98" y="77"/>
                  </a:lnTo>
                  <a:lnTo>
                    <a:pt x="89" y="63"/>
                  </a:lnTo>
                  <a:lnTo>
                    <a:pt x="78" y="52"/>
                  </a:lnTo>
                  <a:lnTo>
                    <a:pt x="60" y="42"/>
                  </a:lnTo>
                  <a:lnTo>
                    <a:pt x="73" y="52"/>
                  </a:lnTo>
                  <a:lnTo>
                    <a:pt x="86" y="67"/>
                  </a:lnTo>
                  <a:lnTo>
                    <a:pt x="95" y="84"/>
                  </a:lnTo>
                  <a:lnTo>
                    <a:pt x="99" y="103"/>
                  </a:lnTo>
                  <a:lnTo>
                    <a:pt x="98" y="121"/>
                  </a:lnTo>
                  <a:lnTo>
                    <a:pt x="86" y="112"/>
                  </a:lnTo>
                  <a:lnTo>
                    <a:pt x="75" y="106"/>
                  </a:lnTo>
                  <a:lnTo>
                    <a:pt x="62" y="100"/>
                  </a:lnTo>
                  <a:lnTo>
                    <a:pt x="50" y="90"/>
                  </a:lnTo>
                  <a:lnTo>
                    <a:pt x="40" y="77"/>
                  </a:lnTo>
                  <a:lnTo>
                    <a:pt x="47" y="77"/>
                  </a:lnTo>
                  <a:lnTo>
                    <a:pt x="56" y="80"/>
                  </a:lnTo>
                  <a:lnTo>
                    <a:pt x="66" y="83"/>
                  </a:lnTo>
                  <a:lnTo>
                    <a:pt x="76" y="86"/>
                  </a:lnTo>
                  <a:lnTo>
                    <a:pt x="83" y="86"/>
                  </a:lnTo>
                  <a:lnTo>
                    <a:pt x="78" y="83"/>
                  </a:lnTo>
                  <a:lnTo>
                    <a:pt x="67" y="80"/>
                  </a:lnTo>
                  <a:lnTo>
                    <a:pt x="56" y="76"/>
                  </a:lnTo>
                  <a:lnTo>
                    <a:pt x="47" y="71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40" y="54"/>
                  </a:lnTo>
                  <a:lnTo>
                    <a:pt x="37" y="39"/>
                  </a:lnTo>
                  <a:lnTo>
                    <a:pt x="34" y="26"/>
                  </a:lnTo>
                  <a:lnTo>
                    <a:pt x="27" y="15"/>
                  </a:lnTo>
                  <a:lnTo>
                    <a:pt x="21" y="9"/>
                  </a:lnTo>
                  <a:lnTo>
                    <a:pt x="12" y="7"/>
                  </a:lnTo>
                  <a:lnTo>
                    <a:pt x="0" y="9"/>
                  </a:lnTo>
                  <a:lnTo>
                    <a:pt x="15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49"/>
            <p:cNvSpPr>
              <a:spLocks/>
            </p:cNvSpPr>
            <p:nvPr/>
          </p:nvSpPr>
          <p:spPr bwMode="auto">
            <a:xfrm>
              <a:off x="7573964" y="1249361"/>
              <a:ext cx="201613" cy="352424"/>
            </a:xfrm>
            <a:custGeom>
              <a:avLst/>
              <a:gdLst>
                <a:gd name="T0" fmla="*/ 80 w 127"/>
                <a:gd name="T1" fmla="*/ 8 h 222"/>
                <a:gd name="T2" fmla="*/ 106 w 127"/>
                <a:gd name="T3" fmla="*/ 40 h 222"/>
                <a:gd name="T4" fmla="*/ 115 w 127"/>
                <a:gd name="T5" fmla="*/ 80 h 222"/>
                <a:gd name="T6" fmla="*/ 108 w 127"/>
                <a:gd name="T7" fmla="*/ 117 h 222"/>
                <a:gd name="T8" fmla="*/ 116 w 127"/>
                <a:gd name="T9" fmla="*/ 106 h 222"/>
                <a:gd name="T10" fmla="*/ 127 w 127"/>
                <a:gd name="T11" fmla="*/ 96 h 222"/>
                <a:gd name="T12" fmla="*/ 121 w 127"/>
                <a:gd name="T13" fmla="*/ 132 h 222"/>
                <a:gd name="T14" fmla="*/ 100 w 127"/>
                <a:gd name="T15" fmla="*/ 164 h 222"/>
                <a:gd name="T16" fmla="*/ 93 w 127"/>
                <a:gd name="T17" fmla="*/ 177 h 222"/>
                <a:gd name="T18" fmla="*/ 116 w 127"/>
                <a:gd name="T19" fmla="*/ 165 h 222"/>
                <a:gd name="T20" fmla="*/ 73 w 127"/>
                <a:gd name="T21" fmla="*/ 202 h 222"/>
                <a:gd name="T22" fmla="*/ 27 w 127"/>
                <a:gd name="T23" fmla="*/ 222 h 222"/>
                <a:gd name="T24" fmla="*/ 52 w 127"/>
                <a:gd name="T25" fmla="*/ 192 h 222"/>
                <a:gd name="T26" fmla="*/ 70 w 127"/>
                <a:gd name="T27" fmla="*/ 161 h 222"/>
                <a:gd name="T28" fmla="*/ 74 w 127"/>
                <a:gd name="T29" fmla="*/ 126 h 222"/>
                <a:gd name="T30" fmla="*/ 71 w 127"/>
                <a:gd name="T31" fmla="*/ 125 h 222"/>
                <a:gd name="T32" fmla="*/ 55 w 127"/>
                <a:gd name="T33" fmla="*/ 170 h 222"/>
                <a:gd name="T34" fmla="*/ 25 w 127"/>
                <a:gd name="T35" fmla="*/ 208 h 222"/>
                <a:gd name="T36" fmla="*/ 6 w 127"/>
                <a:gd name="T37" fmla="*/ 200 h 222"/>
                <a:gd name="T38" fmla="*/ 0 w 127"/>
                <a:gd name="T39" fmla="*/ 165 h 222"/>
                <a:gd name="T40" fmla="*/ 1 w 127"/>
                <a:gd name="T41" fmla="*/ 128 h 222"/>
                <a:gd name="T42" fmla="*/ 14 w 127"/>
                <a:gd name="T43" fmla="*/ 115 h 222"/>
                <a:gd name="T44" fmla="*/ 23 w 127"/>
                <a:gd name="T45" fmla="*/ 139 h 222"/>
                <a:gd name="T46" fmla="*/ 32 w 127"/>
                <a:gd name="T47" fmla="*/ 163 h 222"/>
                <a:gd name="T48" fmla="*/ 33 w 127"/>
                <a:gd name="T49" fmla="*/ 160 h 222"/>
                <a:gd name="T50" fmla="*/ 26 w 127"/>
                <a:gd name="T51" fmla="*/ 128 h 222"/>
                <a:gd name="T52" fmla="*/ 20 w 127"/>
                <a:gd name="T53" fmla="*/ 100 h 222"/>
                <a:gd name="T54" fmla="*/ 32 w 127"/>
                <a:gd name="T55" fmla="*/ 93 h 222"/>
                <a:gd name="T56" fmla="*/ 52 w 127"/>
                <a:gd name="T57" fmla="*/ 75 h 222"/>
                <a:gd name="T58" fmla="*/ 73 w 127"/>
                <a:gd name="T59" fmla="*/ 49 h 222"/>
                <a:gd name="T60" fmla="*/ 80 w 127"/>
                <a:gd name="T61" fmla="*/ 27 h 222"/>
                <a:gd name="T62" fmla="*/ 73 w 127"/>
                <a:gd name="T63" fmla="*/ 1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222">
                  <a:moveTo>
                    <a:pt x="62" y="0"/>
                  </a:moveTo>
                  <a:lnTo>
                    <a:pt x="80" y="8"/>
                  </a:lnTo>
                  <a:lnTo>
                    <a:pt x="94" y="23"/>
                  </a:lnTo>
                  <a:lnTo>
                    <a:pt x="106" y="40"/>
                  </a:lnTo>
                  <a:lnTo>
                    <a:pt x="112" y="59"/>
                  </a:lnTo>
                  <a:lnTo>
                    <a:pt x="115" y="80"/>
                  </a:lnTo>
                  <a:lnTo>
                    <a:pt x="113" y="99"/>
                  </a:lnTo>
                  <a:lnTo>
                    <a:pt x="108" y="117"/>
                  </a:lnTo>
                  <a:lnTo>
                    <a:pt x="112" y="112"/>
                  </a:lnTo>
                  <a:lnTo>
                    <a:pt x="116" y="106"/>
                  </a:lnTo>
                  <a:lnTo>
                    <a:pt x="121" y="100"/>
                  </a:lnTo>
                  <a:lnTo>
                    <a:pt x="127" y="96"/>
                  </a:lnTo>
                  <a:lnTo>
                    <a:pt x="125" y="115"/>
                  </a:lnTo>
                  <a:lnTo>
                    <a:pt x="121" y="132"/>
                  </a:lnTo>
                  <a:lnTo>
                    <a:pt x="112" y="149"/>
                  </a:lnTo>
                  <a:lnTo>
                    <a:pt x="100" y="164"/>
                  </a:lnTo>
                  <a:lnTo>
                    <a:pt x="86" y="176"/>
                  </a:lnTo>
                  <a:lnTo>
                    <a:pt x="93" y="177"/>
                  </a:lnTo>
                  <a:lnTo>
                    <a:pt x="105" y="173"/>
                  </a:lnTo>
                  <a:lnTo>
                    <a:pt x="116" y="165"/>
                  </a:lnTo>
                  <a:lnTo>
                    <a:pt x="94" y="186"/>
                  </a:lnTo>
                  <a:lnTo>
                    <a:pt x="73" y="202"/>
                  </a:lnTo>
                  <a:lnTo>
                    <a:pt x="49" y="213"/>
                  </a:lnTo>
                  <a:lnTo>
                    <a:pt x="27" y="222"/>
                  </a:lnTo>
                  <a:lnTo>
                    <a:pt x="41" y="206"/>
                  </a:lnTo>
                  <a:lnTo>
                    <a:pt x="52" y="192"/>
                  </a:lnTo>
                  <a:lnTo>
                    <a:pt x="61" y="177"/>
                  </a:lnTo>
                  <a:lnTo>
                    <a:pt x="70" y="161"/>
                  </a:lnTo>
                  <a:lnTo>
                    <a:pt x="74" y="145"/>
                  </a:lnTo>
                  <a:lnTo>
                    <a:pt x="74" y="126"/>
                  </a:lnTo>
                  <a:lnTo>
                    <a:pt x="71" y="103"/>
                  </a:lnTo>
                  <a:lnTo>
                    <a:pt x="71" y="125"/>
                  </a:lnTo>
                  <a:lnTo>
                    <a:pt x="65" y="148"/>
                  </a:lnTo>
                  <a:lnTo>
                    <a:pt x="55" y="170"/>
                  </a:lnTo>
                  <a:lnTo>
                    <a:pt x="42" y="190"/>
                  </a:lnTo>
                  <a:lnTo>
                    <a:pt x="25" y="208"/>
                  </a:lnTo>
                  <a:lnTo>
                    <a:pt x="4" y="219"/>
                  </a:lnTo>
                  <a:lnTo>
                    <a:pt x="6" y="200"/>
                  </a:lnTo>
                  <a:lnTo>
                    <a:pt x="3" y="183"/>
                  </a:lnTo>
                  <a:lnTo>
                    <a:pt x="0" y="165"/>
                  </a:lnTo>
                  <a:lnTo>
                    <a:pt x="0" y="147"/>
                  </a:lnTo>
                  <a:lnTo>
                    <a:pt x="1" y="128"/>
                  </a:lnTo>
                  <a:lnTo>
                    <a:pt x="10" y="107"/>
                  </a:lnTo>
                  <a:lnTo>
                    <a:pt x="14" y="115"/>
                  </a:lnTo>
                  <a:lnTo>
                    <a:pt x="19" y="125"/>
                  </a:lnTo>
                  <a:lnTo>
                    <a:pt x="23" y="139"/>
                  </a:lnTo>
                  <a:lnTo>
                    <a:pt x="26" y="152"/>
                  </a:lnTo>
                  <a:lnTo>
                    <a:pt x="32" y="163"/>
                  </a:lnTo>
                  <a:lnTo>
                    <a:pt x="36" y="170"/>
                  </a:lnTo>
                  <a:lnTo>
                    <a:pt x="33" y="160"/>
                  </a:lnTo>
                  <a:lnTo>
                    <a:pt x="30" y="145"/>
                  </a:lnTo>
                  <a:lnTo>
                    <a:pt x="26" y="128"/>
                  </a:lnTo>
                  <a:lnTo>
                    <a:pt x="23" y="110"/>
                  </a:lnTo>
                  <a:lnTo>
                    <a:pt x="20" y="100"/>
                  </a:lnTo>
                  <a:lnTo>
                    <a:pt x="25" y="99"/>
                  </a:lnTo>
                  <a:lnTo>
                    <a:pt x="32" y="93"/>
                  </a:lnTo>
                  <a:lnTo>
                    <a:pt x="42" y="85"/>
                  </a:lnTo>
                  <a:lnTo>
                    <a:pt x="52" y="75"/>
                  </a:lnTo>
                  <a:lnTo>
                    <a:pt x="64" y="62"/>
                  </a:lnTo>
                  <a:lnTo>
                    <a:pt x="73" y="49"/>
                  </a:lnTo>
                  <a:lnTo>
                    <a:pt x="78" y="37"/>
                  </a:lnTo>
                  <a:lnTo>
                    <a:pt x="80" y="27"/>
                  </a:lnTo>
                  <a:lnTo>
                    <a:pt x="78" y="18"/>
                  </a:lnTo>
                  <a:lnTo>
                    <a:pt x="73" y="10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50"/>
            <p:cNvSpPr>
              <a:spLocks/>
            </p:cNvSpPr>
            <p:nvPr/>
          </p:nvSpPr>
          <p:spPr bwMode="auto">
            <a:xfrm>
              <a:off x="7689855" y="1974847"/>
              <a:ext cx="114300" cy="173038"/>
            </a:xfrm>
            <a:custGeom>
              <a:avLst/>
              <a:gdLst>
                <a:gd name="T0" fmla="*/ 14 w 72"/>
                <a:gd name="T1" fmla="*/ 0 h 109"/>
                <a:gd name="T2" fmla="*/ 27 w 72"/>
                <a:gd name="T3" fmla="*/ 4 h 109"/>
                <a:gd name="T4" fmla="*/ 40 w 72"/>
                <a:gd name="T5" fmla="*/ 13 h 109"/>
                <a:gd name="T6" fmla="*/ 49 w 72"/>
                <a:gd name="T7" fmla="*/ 23 h 109"/>
                <a:gd name="T8" fmla="*/ 54 w 72"/>
                <a:gd name="T9" fmla="*/ 36 h 109"/>
                <a:gd name="T10" fmla="*/ 55 w 72"/>
                <a:gd name="T11" fmla="*/ 32 h 109"/>
                <a:gd name="T12" fmla="*/ 55 w 72"/>
                <a:gd name="T13" fmla="*/ 26 h 109"/>
                <a:gd name="T14" fmla="*/ 55 w 72"/>
                <a:gd name="T15" fmla="*/ 21 h 109"/>
                <a:gd name="T16" fmla="*/ 62 w 72"/>
                <a:gd name="T17" fmla="*/ 34 h 109"/>
                <a:gd name="T18" fmla="*/ 67 w 72"/>
                <a:gd name="T19" fmla="*/ 50 h 109"/>
                <a:gd name="T20" fmla="*/ 62 w 72"/>
                <a:gd name="T21" fmla="*/ 66 h 109"/>
                <a:gd name="T22" fmla="*/ 65 w 72"/>
                <a:gd name="T23" fmla="*/ 65 h 109"/>
                <a:gd name="T24" fmla="*/ 68 w 72"/>
                <a:gd name="T25" fmla="*/ 62 h 109"/>
                <a:gd name="T26" fmla="*/ 70 w 72"/>
                <a:gd name="T27" fmla="*/ 58 h 109"/>
                <a:gd name="T28" fmla="*/ 72 w 72"/>
                <a:gd name="T29" fmla="*/ 53 h 109"/>
                <a:gd name="T30" fmla="*/ 68 w 72"/>
                <a:gd name="T31" fmla="*/ 72 h 109"/>
                <a:gd name="T32" fmla="*/ 62 w 72"/>
                <a:gd name="T33" fmla="*/ 88 h 109"/>
                <a:gd name="T34" fmla="*/ 54 w 72"/>
                <a:gd name="T35" fmla="*/ 103 h 109"/>
                <a:gd name="T36" fmla="*/ 54 w 72"/>
                <a:gd name="T37" fmla="*/ 85 h 109"/>
                <a:gd name="T38" fmla="*/ 54 w 72"/>
                <a:gd name="T39" fmla="*/ 69 h 109"/>
                <a:gd name="T40" fmla="*/ 48 w 72"/>
                <a:gd name="T41" fmla="*/ 55 h 109"/>
                <a:gd name="T42" fmla="*/ 35 w 72"/>
                <a:gd name="T43" fmla="*/ 42 h 109"/>
                <a:gd name="T44" fmla="*/ 43 w 72"/>
                <a:gd name="T45" fmla="*/ 55 h 109"/>
                <a:gd name="T46" fmla="*/ 49 w 72"/>
                <a:gd name="T47" fmla="*/ 74 h 109"/>
                <a:gd name="T48" fmla="*/ 49 w 72"/>
                <a:gd name="T49" fmla="*/ 93 h 109"/>
                <a:gd name="T50" fmla="*/ 43 w 72"/>
                <a:gd name="T51" fmla="*/ 109 h 109"/>
                <a:gd name="T52" fmla="*/ 36 w 72"/>
                <a:gd name="T53" fmla="*/ 100 h 109"/>
                <a:gd name="T54" fmla="*/ 29 w 72"/>
                <a:gd name="T55" fmla="*/ 91 h 109"/>
                <a:gd name="T56" fmla="*/ 21 w 72"/>
                <a:gd name="T57" fmla="*/ 84 h 109"/>
                <a:gd name="T58" fmla="*/ 14 w 72"/>
                <a:gd name="T59" fmla="*/ 74 h 109"/>
                <a:gd name="T60" fmla="*/ 11 w 72"/>
                <a:gd name="T61" fmla="*/ 62 h 109"/>
                <a:gd name="T62" fmla="*/ 17 w 72"/>
                <a:gd name="T63" fmla="*/ 64 h 109"/>
                <a:gd name="T64" fmla="*/ 26 w 72"/>
                <a:gd name="T65" fmla="*/ 71 h 109"/>
                <a:gd name="T66" fmla="*/ 35 w 72"/>
                <a:gd name="T67" fmla="*/ 77 h 109"/>
                <a:gd name="T68" fmla="*/ 40 w 72"/>
                <a:gd name="T69" fmla="*/ 78 h 109"/>
                <a:gd name="T70" fmla="*/ 36 w 72"/>
                <a:gd name="T71" fmla="*/ 75 h 109"/>
                <a:gd name="T72" fmla="*/ 27 w 72"/>
                <a:gd name="T73" fmla="*/ 68 h 109"/>
                <a:gd name="T74" fmla="*/ 19 w 72"/>
                <a:gd name="T75" fmla="*/ 61 h 109"/>
                <a:gd name="T76" fmla="*/ 13 w 72"/>
                <a:gd name="T77" fmla="*/ 55 h 109"/>
                <a:gd name="T78" fmla="*/ 14 w 72"/>
                <a:gd name="T79" fmla="*/ 52 h 109"/>
                <a:gd name="T80" fmla="*/ 17 w 72"/>
                <a:gd name="T81" fmla="*/ 45 h 109"/>
                <a:gd name="T82" fmla="*/ 19 w 72"/>
                <a:gd name="T83" fmla="*/ 33 h 109"/>
                <a:gd name="T84" fmla="*/ 20 w 72"/>
                <a:gd name="T85" fmla="*/ 21 h 109"/>
                <a:gd name="T86" fmla="*/ 17 w 72"/>
                <a:gd name="T87" fmla="*/ 11 h 109"/>
                <a:gd name="T88" fmla="*/ 16 w 72"/>
                <a:gd name="T89" fmla="*/ 8 h 109"/>
                <a:gd name="T90" fmla="*/ 14 w 72"/>
                <a:gd name="T91" fmla="*/ 5 h 109"/>
                <a:gd name="T92" fmla="*/ 10 w 72"/>
                <a:gd name="T93" fmla="*/ 4 h 109"/>
                <a:gd name="T94" fmla="*/ 5 w 72"/>
                <a:gd name="T95" fmla="*/ 2 h 109"/>
                <a:gd name="T96" fmla="*/ 0 w 72"/>
                <a:gd name="T97" fmla="*/ 1 h 109"/>
                <a:gd name="T98" fmla="*/ 14 w 72"/>
                <a:gd name="T9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109">
                  <a:moveTo>
                    <a:pt x="14" y="0"/>
                  </a:moveTo>
                  <a:lnTo>
                    <a:pt x="27" y="4"/>
                  </a:lnTo>
                  <a:lnTo>
                    <a:pt x="40" y="13"/>
                  </a:lnTo>
                  <a:lnTo>
                    <a:pt x="49" y="23"/>
                  </a:lnTo>
                  <a:lnTo>
                    <a:pt x="54" y="36"/>
                  </a:lnTo>
                  <a:lnTo>
                    <a:pt x="55" y="32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62" y="34"/>
                  </a:lnTo>
                  <a:lnTo>
                    <a:pt x="67" y="50"/>
                  </a:lnTo>
                  <a:lnTo>
                    <a:pt x="62" y="66"/>
                  </a:lnTo>
                  <a:lnTo>
                    <a:pt x="65" y="65"/>
                  </a:lnTo>
                  <a:lnTo>
                    <a:pt x="68" y="62"/>
                  </a:lnTo>
                  <a:lnTo>
                    <a:pt x="70" y="58"/>
                  </a:lnTo>
                  <a:lnTo>
                    <a:pt x="72" y="53"/>
                  </a:lnTo>
                  <a:lnTo>
                    <a:pt x="68" y="72"/>
                  </a:lnTo>
                  <a:lnTo>
                    <a:pt x="62" y="88"/>
                  </a:lnTo>
                  <a:lnTo>
                    <a:pt x="54" y="103"/>
                  </a:lnTo>
                  <a:lnTo>
                    <a:pt x="54" y="85"/>
                  </a:lnTo>
                  <a:lnTo>
                    <a:pt x="54" y="69"/>
                  </a:lnTo>
                  <a:lnTo>
                    <a:pt x="48" y="55"/>
                  </a:lnTo>
                  <a:lnTo>
                    <a:pt x="35" y="42"/>
                  </a:lnTo>
                  <a:lnTo>
                    <a:pt x="43" y="55"/>
                  </a:lnTo>
                  <a:lnTo>
                    <a:pt x="49" y="74"/>
                  </a:lnTo>
                  <a:lnTo>
                    <a:pt x="49" y="93"/>
                  </a:lnTo>
                  <a:lnTo>
                    <a:pt x="43" y="109"/>
                  </a:lnTo>
                  <a:lnTo>
                    <a:pt x="36" y="100"/>
                  </a:lnTo>
                  <a:lnTo>
                    <a:pt x="29" y="91"/>
                  </a:lnTo>
                  <a:lnTo>
                    <a:pt x="21" y="84"/>
                  </a:lnTo>
                  <a:lnTo>
                    <a:pt x="14" y="74"/>
                  </a:lnTo>
                  <a:lnTo>
                    <a:pt x="11" y="62"/>
                  </a:lnTo>
                  <a:lnTo>
                    <a:pt x="17" y="64"/>
                  </a:lnTo>
                  <a:lnTo>
                    <a:pt x="26" y="71"/>
                  </a:lnTo>
                  <a:lnTo>
                    <a:pt x="35" y="77"/>
                  </a:lnTo>
                  <a:lnTo>
                    <a:pt x="40" y="78"/>
                  </a:lnTo>
                  <a:lnTo>
                    <a:pt x="36" y="75"/>
                  </a:lnTo>
                  <a:lnTo>
                    <a:pt x="27" y="68"/>
                  </a:lnTo>
                  <a:lnTo>
                    <a:pt x="19" y="61"/>
                  </a:lnTo>
                  <a:lnTo>
                    <a:pt x="13" y="55"/>
                  </a:lnTo>
                  <a:lnTo>
                    <a:pt x="14" y="52"/>
                  </a:lnTo>
                  <a:lnTo>
                    <a:pt x="17" y="45"/>
                  </a:lnTo>
                  <a:lnTo>
                    <a:pt x="19" y="33"/>
                  </a:lnTo>
                  <a:lnTo>
                    <a:pt x="20" y="21"/>
                  </a:lnTo>
                  <a:lnTo>
                    <a:pt x="17" y="11"/>
                  </a:lnTo>
                  <a:lnTo>
                    <a:pt x="16" y="8"/>
                  </a:lnTo>
                  <a:lnTo>
                    <a:pt x="14" y="5"/>
                  </a:lnTo>
                  <a:lnTo>
                    <a:pt x="10" y="4"/>
                  </a:lnTo>
                  <a:lnTo>
                    <a:pt x="5" y="2"/>
                  </a:lnTo>
                  <a:lnTo>
                    <a:pt x="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51"/>
            <p:cNvSpPr>
              <a:spLocks/>
            </p:cNvSpPr>
            <p:nvPr/>
          </p:nvSpPr>
          <p:spPr bwMode="auto">
            <a:xfrm>
              <a:off x="6846888" y="1347789"/>
              <a:ext cx="377825" cy="239712"/>
            </a:xfrm>
            <a:custGeom>
              <a:avLst/>
              <a:gdLst>
                <a:gd name="T0" fmla="*/ 134 w 238"/>
                <a:gd name="T1" fmla="*/ 5 h 151"/>
                <a:gd name="T2" fmla="*/ 171 w 238"/>
                <a:gd name="T3" fmla="*/ 23 h 151"/>
                <a:gd name="T4" fmla="*/ 194 w 238"/>
                <a:gd name="T5" fmla="*/ 57 h 151"/>
                <a:gd name="T6" fmla="*/ 197 w 238"/>
                <a:gd name="T7" fmla="*/ 42 h 151"/>
                <a:gd name="T8" fmla="*/ 188 w 238"/>
                <a:gd name="T9" fmla="*/ 22 h 151"/>
                <a:gd name="T10" fmla="*/ 222 w 238"/>
                <a:gd name="T11" fmla="*/ 74 h 151"/>
                <a:gd name="T12" fmla="*/ 238 w 238"/>
                <a:gd name="T13" fmla="*/ 128 h 151"/>
                <a:gd name="T14" fmla="*/ 207 w 238"/>
                <a:gd name="T15" fmla="*/ 96 h 151"/>
                <a:gd name="T16" fmla="*/ 178 w 238"/>
                <a:gd name="T17" fmla="*/ 73 h 151"/>
                <a:gd name="T18" fmla="*/ 139 w 238"/>
                <a:gd name="T19" fmla="*/ 61 h 151"/>
                <a:gd name="T20" fmla="*/ 137 w 238"/>
                <a:gd name="T21" fmla="*/ 66 h 151"/>
                <a:gd name="T22" fmla="*/ 185 w 238"/>
                <a:gd name="T23" fmla="*/ 89 h 151"/>
                <a:gd name="T24" fmla="*/ 220 w 238"/>
                <a:gd name="T25" fmla="*/ 128 h 151"/>
                <a:gd name="T26" fmla="*/ 210 w 238"/>
                <a:gd name="T27" fmla="*/ 149 h 151"/>
                <a:gd name="T28" fmla="*/ 171 w 238"/>
                <a:gd name="T29" fmla="*/ 147 h 151"/>
                <a:gd name="T30" fmla="*/ 130 w 238"/>
                <a:gd name="T31" fmla="*/ 141 h 151"/>
                <a:gd name="T32" fmla="*/ 117 w 238"/>
                <a:gd name="T33" fmla="*/ 125 h 151"/>
                <a:gd name="T34" fmla="*/ 146 w 238"/>
                <a:gd name="T35" fmla="*/ 119 h 151"/>
                <a:gd name="T36" fmla="*/ 174 w 238"/>
                <a:gd name="T37" fmla="*/ 114 h 151"/>
                <a:gd name="T38" fmla="*/ 171 w 238"/>
                <a:gd name="T39" fmla="*/ 111 h 151"/>
                <a:gd name="T40" fmla="*/ 133 w 238"/>
                <a:gd name="T41" fmla="*/ 114 h 151"/>
                <a:gd name="T42" fmla="*/ 102 w 238"/>
                <a:gd name="T43" fmla="*/ 115 h 151"/>
                <a:gd name="T44" fmla="*/ 98 w 238"/>
                <a:gd name="T45" fmla="*/ 103 h 151"/>
                <a:gd name="T46" fmla="*/ 81 w 238"/>
                <a:gd name="T47" fmla="*/ 77 h 151"/>
                <a:gd name="T48" fmla="*/ 56 w 238"/>
                <a:gd name="T49" fmla="*/ 53 h 151"/>
                <a:gd name="T50" fmla="*/ 34 w 238"/>
                <a:gd name="T51" fmla="*/ 41 h 151"/>
                <a:gd name="T52" fmla="*/ 14 w 238"/>
                <a:gd name="T53" fmla="*/ 47 h 151"/>
                <a:gd name="T54" fmla="*/ 14 w 238"/>
                <a:gd name="T55" fmla="*/ 38 h 151"/>
                <a:gd name="T56" fmla="*/ 51 w 238"/>
                <a:gd name="T57" fmla="*/ 15 h 151"/>
                <a:gd name="T58" fmla="*/ 95 w 238"/>
                <a:gd name="T59" fmla="*/ 10 h 151"/>
                <a:gd name="T60" fmla="*/ 134 w 238"/>
                <a:gd name="T61" fmla="*/ 25 h 151"/>
                <a:gd name="T62" fmla="*/ 120 w 238"/>
                <a:gd name="T63" fmla="*/ 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8" h="151">
                  <a:moveTo>
                    <a:pt x="114" y="0"/>
                  </a:moveTo>
                  <a:lnTo>
                    <a:pt x="134" y="5"/>
                  </a:lnTo>
                  <a:lnTo>
                    <a:pt x="153" y="12"/>
                  </a:lnTo>
                  <a:lnTo>
                    <a:pt x="171" y="23"/>
                  </a:lnTo>
                  <a:lnTo>
                    <a:pt x="185" y="39"/>
                  </a:lnTo>
                  <a:lnTo>
                    <a:pt x="194" y="57"/>
                  </a:lnTo>
                  <a:lnTo>
                    <a:pt x="197" y="51"/>
                  </a:lnTo>
                  <a:lnTo>
                    <a:pt x="197" y="42"/>
                  </a:lnTo>
                  <a:lnTo>
                    <a:pt x="193" y="34"/>
                  </a:lnTo>
                  <a:lnTo>
                    <a:pt x="188" y="22"/>
                  </a:lnTo>
                  <a:lnTo>
                    <a:pt x="209" y="48"/>
                  </a:lnTo>
                  <a:lnTo>
                    <a:pt x="222" y="74"/>
                  </a:lnTo>
                  <a:lnTo>
                    <a:pt x="231" y="102"/>
                  </a:lnTo>
                  <a:lnTo>
                    <a:pt x="238" y="128"/>
                  </a:lnTo>
                  <a:lnTo>
                    <a:pt x="222" y="111"/>
                  </a:lnTo>
                  <a:lnTo>
                    <a:pt x="207" y="96"/>
                  </a:lnTo>
                  <a:lnTo>
                    <a:pt x="193" y="83"/>
                  </a:lnTo>
                  <a:lnTo>
                    <a:pt x="178" y="73"/>
                  </a:lnTo>
                  <a:lnTo>
                    <a:pt x="161" y="66"/>
                  </a:lnTo>
                  <a:lnTo>
                    <a:pt x="139" y="61"/>
                  </a:lnTo>
                  <a:lnTo>
                    <a:pt x="114" y="63"/>
                  </a:lnTo>
                  <a:lnTo>
                    <a:pt x="137" y="66"/>
                  </a:lnTo>
                  <a:lnTo>
                    <a:pt x="162" y="74"/>
                  </a:lnTo>
                  <a:lnTo>
                    <a:pt x="185" y="89"/>
                  </a:lnTo>
                  <a:lnTo>
                    <a:pt x="204" y="106"/>
                  </a:lnTo>
                  <a:lnTo>
                    <a:pt x="220" y="128"/>
                  </a:lnTo>
                  <a:lnTo>
                    <a:pt x="231" y="151"/>
                  </a:lnTo>
                  <a:lnTo>
                    <a:pt x="210" y="149"/>
                  </a:lnTo>
                  <a:lnTo>
                    <a:pt x="191" y="147"/>
                  </a:lnTo>
                  <a:lnTo>
                    <a:pt x="171" y="147"/>
                  </a:lnTo>
                  <a:lnTo>
                    <a:pt x="150" y="147"/>
                  </a:lnTo>
                  <a:lnTo>
                    <a:pt x="130" y="141"/>
                  </a:lnTo>
                  <a:lnTo>
                    <a:pt x="110" y="130"/>
                  </a:lnTo>
                  <a:lnTo>
                    <a:pt x="117" y="125"/>
                  </a:lnTo>
                  <a:lnTo>
                    <a:pt x="130" y="122"/>
                  </a:lnTo>
                  <a:lnTo>
                    <a:pt x="146" y="119"/>
                  </a:lnTo>
                  <a:lnTo>
                    <a:pt x="161" y="118"/>
                  </a:lnTo>
                  <a:lnTo>
                    <a:pt x="174" y="114"/>
                  </a:lnTo>
                  <a:lnTo>
                    <a:pt x="181" y="109"/>
                  </a:lnTo>
                  <a:lnTo>
                    <a:pt x="171" y="111"/>
                  </a:lnTo>
                  <a:lnTo>
                    <a:pt x="153" y="114"/>
                  </a:lnTo>
                  <a:lnTo>
                    <a:pt x="133" y="114"/>
                  </a:lnTo>
                  <a:lnTo>
                    <a:pt x="116" y="115"/>
                  </a:lnTo>
                  <a:lnTo>
                    <a:pt x="102" y="115"/>
                  </a:lnTo>
                  <a:lnTo>
                    <a:pt x="102" y="112"/>
                  </a:lnTo>
                  <a:lnTo>
                    <a:pt x="98" y="103"/>
                  </a:lnTo>
                  <a:lnTo>
                    <a:pt x="91" y="92"/>
                  </a:lnTo>
                  <a:lnTo>
                    <a:pt x="81" y="77"/>
                  </a:lnTo>
                  <a:lnTo>
                    <a:pt x="69" y="64"/>
                  </a:lnTo>
                  <a:lnTo>
                    <a:pt x="56" y="53"/>
                  </a:lnTo>
                  <a:lnTo>
                    <a:pt x="43" y="44"/>
                  </a:lnTo>
                  <a:lnTo>
                    <a:pt x="34" y="41"/>
                  </a:lnTo>
                  <a:lnTo>
                    <a:pt x="24" y="42"/>
                  </a:lnTo>
                  <a:lnTo>
                    <a:pt x="14" y="47"/>
                  </a:lnTo>
                  <a:lnTo>
                    <a:pt x="0" y="55"/>
                  </a:lnTo>
                  <a:lnTo>
                    <a:pt x="14" y="38"/>
                  </a:lnTo>
                  <a:lnTo>
                    <a:pt x="30" y="23"/>
                  </a:lnTo>
                  <a:lnTo>
                    <a:pt x="51" y="15"/>
                  </a:lnTo>
                  <a:lnTo>
                    <a:pt x="73" y="10"/>
                  </a:lnTo>
                  <a:lnTo>
                    <a:pt x="95" y="10"/>
                  </a:lnTo>
                  <a:lnTo>
                    <a:pt x="117" y="16"/>
                  </a:lnTo>
                  <a:lnTo>
                    <a:pt x="134" y="25"/>
                  </a:lnTo>
                  <a:lnTo>
                    <a:pt x="127" y="16"/>
                  </a:lnTo>
                  <a:lnTo>
                    <a:pt x="120" y="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989061" y="4743349"/>
            <a:ext cx="1817116" cy="1386347"/>
            <a:chOff x="3022514" y="4431114"/>
            <a:chExt cx="1817116" cy="1386347"/>
          </a:xfrm>
        </p:grpSpPr>
        <p:sp>
          <p:nvSpPr>
            <p:cNvPr id="27" name="TextBox 26"/>
            <p:cNvSpPr txBox="1"/>
            <p:nvPr/>
          </p:nvSpPr>
          <p:spPr>
            <a:xfrm>
              <a:off x="3027396" y="4431114"/>
              <a:ext cx="1812234" cy="44781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Sample</a:t>
              </a:r>
            </a:p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Title text here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22514" y="5817461"/>
              <a:ext cx="343990" cy="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022514" y="4858632"/>
              <a:ext cx="1817116" cy="6924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Finance and Accounting Australia Post 219-241 </a:t>
              </a: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Cleveland.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074338" y="4743349"/>
            <a:ext cx="1817116" cy="1386347"/>
            <a:chOff x="3022514" y="4431114"/>
            <a:chExt cx="1817116" cy="1386347"/>
          </a:xfrm>
        </p:grpSpPr>
        <p:sp>
          <p:nvSpPr>
            <p:cNvPr id="51" name="TextBox 50"/>
            <p:cNvSpPr txBox="1"/>
            <p:nvPr/>
          </p:nvSpPr>
          <p:spPr>
            <a:xfrm>
              <a:off x="3027396" y="4431114"/>
              <a:ext cx="1812234" cy="44781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Sample</a:t>
              </a:r>
            </a:p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Title text here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022514" y="5817461"/>
              <a:ext cx="343990" cy="0"/>
            </a:xfrm>
            <a:prstGeom prst="line">
              <a:avLst/>
            </a:prstGeom>
            <a:ln w="25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022514" y="4858632"/>
              <a:ext cx="1817116" cy="6924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Finance and Accounting Australia Post 219-241 </a:t>
              </a: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Cleveland.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139942" y="4743349"/>
            <a:ext cx="1817116" cy="1386347"/>
            <a:chOff x="3022514" y="4431114"/>
            <a:chExt cx="1817116" cy="1386347"/>
          </a:xfrm>
        </p:grpSpPr>
        <p:sp>
          <p:nvSpPr>
            <p:cNvPr id="55" name="TextBox 54"/>
            <p:cNvSpPr txBox="1"/>
            <p:nvPr/>
          </p:nvSpPr>
          <p:spPr>
            <a:xfrm>
              <a:off x="3027396" y="4431114"/>
              <a:ext cx="1812234" cy="44781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Sample</a:t>
              </a:r>
            </a:p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Title text here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3022514" y="5817461"/>
              <a:ext cx="343990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022514" y="4858632"/>
              <a:ext cx="1817116" cy="6924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Finance and Accounting Australia Post 219-241 </a:t>
              </a: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Cleveland.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233980" y="4743349"/>
            <a:ext cx="1817116" cy="1386347"/>
            <a:chOff x="3022514" y="4431114"/>
            <a:chExt cx="1817116" cy="1386347"/>
          </a:xfrm>
        </p:grpSpPr>
        <p:sp>
          <p:nvSpPr>
            <p:cNvPr id="59" name="TextBox 58"/>
            <p:cNvSpPr txBox="1"/>
            <p:nvPr/>
          </p:nvSpPr>
          <p:spPr>
            <a:xfrm>
              <a:off x="3027396" y="4431114"/>
              <a:ext cx="1812234" cy="447815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Sample</a:t>
              </a:r>
            </a:p>
            <a:p>
              <a:pPr>
                <a:lnSpc>
                  <a:spcPct val="80000"/>
                </a:lnSpc>
              </a:pPr>
              <a:r>
                <a:rPr lang="en-US" sz="1400" b="1" dirty="0" smtClean="0">
                  <a:latin typeface="+mj-lt"/>
                  <a:ea typeface="Roboto" charset="0"/>
                  <a:cs typeface="Roboto" charset="0"/>
                </a:rPr>
                <a:t>Title text here</a:t>
              </a:r>
              <a:endParaRPr lang="en-US" sz="1400" b="1" dirty="0">
                <a:latin typeface="+mj-lt"/>
                <a:ea typeface="Roboto" charset="0"/>
                <a:cs typeface="Roboto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3022514" y="5817461"/>
              <a:ext cx="34399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022514" y="4858632"/>
              <a:ext cx="1817116" cy="6924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000" dirty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Finance and Accounting Australia Post 219-241 </a:t>
              </a:r>
              <a:r>
                <a:rPr lang="en-US" sz="1000" dirty="0" smtClean="0">
                  <a:solidFill>
                    <a:schemeClr val="tx1">
                      <a:alpha val="70000"/>
                    </a:schemeClr>
                  </a:solidFill>
                  <a:ea typeface="Roboto Light" charset="0"/>
                  <a:cs typeface="Roboto Light" charset="0"/>
                </a:rPr>
                <a:t>Cleveland.</a:t>
              </a:r>
              <a:endParaRPr lang="en-US" sz="1000" dirty="0">
                <a:solidFill>
                  <a:schemeClr val="tx1">
                    <a:alpha val="60000"/>
                  </a:schemeClr>
                </a:solidFill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914400" y="1032334"/>
            <a:ext cx="5335756" cy="7201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dirty="0" smtClean="0">
                <a:latin typeface="+mj-lt"/>
                <a:ea typeface="Bebas Neue" charset="0"/>
                <a:cs typeface="Bebas Neue" charset="0"/>
              </a:rPr>
              <a:t>Tree </a:t>
            </a:r>
            <a:r>
              <a:rPr lang="en-US" sz="4800" b="1" dirty="0" smtClean="0">
                <a:solidFill>
                  <a:schemeClr val="accent1"/>
                </a:solidFill>
                <a:latin typeface="+mj-lt"/>
                <a:ea typeface="Bebas Neue" charset="0"/>
                <a:cs typeface="Bebas Neue" charset="0"/>
              </a:rPr>
              <a:t>Infographic</a:t>
            </a:r>
            <a:endParaRPr lang="en-US" sz="4800" b="1" dirty="0">
              <a:solidFill>
                <a:schemeClr val="accent1"/>
              </a:solidFill>
              <a:latin typeface="+mj-lt"/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287"/>
          <p:cNvGrpSpPr/>
          <p:nvPr/>
        </p:nvGrpSpPr>
        <p:grpSpPr>
          <a:xfrm>
            <a:off x="5542156" y="733782"/>
            <a:ext cx="5371827" cy="5390435"/>
            <a:chOff x="949325" y="720725"/>
            <a:chExt cx="6718300" cy="6738938"/>
          </a:xfrm>
          <a:solidFill>
            <a:schemeClr val="bg2">
              <a:lumMod val="90000"/>
            </a:schemeClr>
          </a:solidFill>
        </p:grpSpPr>
        <p:sp>
          <p:nvSpPr>
            <p:cNvPr id="64" name="Freeform 1"/>
            <p:cNvSpPr>
              <a:spLocks noChangeArrowheads="1"/>
            </p:cNvSpPr>
            <p:nvPr/>
          </p:nvSpPr>
          <p:spPr bwMode="auto">
            <a:xfrm>
              <a:off x="3521075" y="720725"/>
              <a:ext cx="341313" cy="681038"/>
            </a:xfrm>
            <a:custGeom>
              <a:avLst/>
              <a:gdLst>
                <a:gd name="T0" fmla="*/ 19 w 948"/>
                <a:gd name="T1" fmla="*/ 204 h 1893"/>
                <a:gd name="T2" fmla="*/ 19 w 948"/>
                <a:gd name="T3" fmla="*/ 204 h 1893"/>
                <a:gd name="T4" fmla="*/ 167 w 948"/>
                <a:gd name="T5" fmla="*/ 55 h 1893"/>
                <a:gd name="T6" fmla="*/ 464 w 948"/>
                <a:gd name="T7" fmla="*/ 37 h 1893"/>
                <a:gd name="T8" fmla="*/ 538 w 948"/>
                <a:gd name="T9" fmla="*/ 167 h 1893"/>
                <a:gd name="T10" fmla="*/ 612 w 948"/>
                <a:gd name="T11" fmla="*/ 93 h 1893"/>
                <a:gd name="T12" fmla="*/ 705 w 948"/>
                <a:gd name="T13" fmla="*/ 111 h 1893"/>
                <a:gd name="T14" fmla="*/ 576 w 948"/>
                <a:gd name="T15" fmla="*/ 334 h 1893"/>
                <a:gd name="T16" fmla="*/ 687 w 948"/>
                <a:gd name="T17" fmla="*/ 500 h 1893"/>
                <a:gd name="T18" fmla="*/ 742 w 948"/>
                <a:gd name="T19" fmla="*/ 630 h 1893"/>
                <a:gd name="T20" fmla="*/ 724 w 948"/>
                <a:gd name="T21" fmla="*/ 779 h 1893"/>
                <a:gd name="T22" fmla="*/ 594 w 948"/>
                <a:gd name="T23" fmla="*/ 835 h 1893"/>
                <a:gd name="T24" fmla="*/ 631 w 948"/>
                <a:gd name="T25" fmla="*/ 965 h 1893"/>
                <a:gd name="T26" fmla="*/ 928 w 948"/>
                <a:gd name="T27" fmla="*/ 1150 h 1893"/>
                <a:gd name="T28" fmla="*/ 909 w 948"/>
                <a:gd name="T29" fmla="*/ 1224 h 1893"/>
                <a:gd name="T30" fmla="*/ 724 w 948"/>
                <a:gd name="T31" fmla="*/ 1484 h 1893"/>
                <a:gd name="T32" fmla="*/ 594 w 948"/>
                <a:gd name="T33" fmla="*/ 1595 h 1893"/>
                <a:gd name="T34" fmla="*/ 594 w 948"/>
                <a:gd name="T35" fmla="*/ 1799 h 1893"/>
                <a:gd name="T36" fmla="*/ 446 w 948"/>
                <a:gd name="T37" fmla="*/ 1892 h 1893"/>
                <a:gd name="T38" fmla="*/ 427 w 948"/>
                <a:gd name="T39" fmla="*/ 1762 h 1893"/>
                <a:gd name="T40" fmla="*/ 334 w 948"/>
                <a:gd name="T41" fmla="*/ 1484 h 1893"/>
                <a:gd name="T42" fmla="*/ 167 w 948"/>
                <a:gd name="T43" fmla="*/ 1261 h 1893"/>
                <a:gd name="T44" fmla="*/ 56 w 948"/>
                <a:gd name="T45" fmla="*/ 1094 h 1893"/>
                <a:gd name="T46" fmla="*/ 0 w 948"/>
                <a:gd name="T47" fmla="*/ 853 h 1893"/>
                <a:gd name="T48" fmla="*/ 75 w 948"/>
                <a:gd name="T49" fmla="*/ 797 h 1893"/>
                <a:gd name="T50" fmla="*/ 149 w 948"/>
                <a:gd name="T51" fmla="*/ 575 h 1893"/>
                <a:gd name="T52" fmla="*/ 75 w 948"/>
                <a:gd name="T53" fmla="*/ 352 h 1893"/>
                <a:gd name="T54" fmla="*/ 19 w 948"/>
                <a:gd name="T55" fmla="*/ 204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8" h="1893">
                  <a:moveTo>
                    <a:pt x="19" y="204"/>
                  </a:moveTo>
                  <a:lnTo>
                    <a:pt x="19" y="204"/>
                  </a:lnTo>
                  <a:cubicBezTo>
                    <a:pt x="19" y="204"/>
                    <a:pt x="111" y="74"/>
                    <a:pt x="167" y="55"/>
                  </a:cubicBezTo>
                  <a:cubicBezTo>
                    <a:pt x="223" y="37"/>
                    <a:pt x="390" y="0"/>
                    <a:pt x="464" y="37"/>
                  </a:cubicBezTo>
                  <a:cubicBezTo>
                    <a:pt x="538" y="55"/>
                    <a:pt x="501" y="185"/>
                    <a:pt x="538" y="167"/>
                  </a:cubicBezTo>
                  <a:cubicBezTo>
                    <a:pt x="594" y="167"/>
                    <a:pt x="576" y="111"/>
                    <a:pt x="612" y="93"/>
                  </a:cubicBezTo>
                  <a:cubicBezTo>
                    <a:pt x="650" y="74"/>
                    <a:pt x="724" y="37"/>
                    <a:pt x="705" y="111"/>
                  </a:cubicBezTo>
                  <a:cubicBezTo>
                    <a:pt x="668" y="185"/>
                    <a:pt x="576" y="278"/>
                    <a:pt x="576" y="334"/>
                  </a:cubicBezTo>
                  <a:cubicBezTo>
                    <a:pt x="576" y="371"/>
                    <a:pt x="594" y="464"/>
                    <a:pt x="687" y="500"/>
                  </a:cubicBezTo>
                  <a:cubicBezTo>
                    <a:pt x="761" y="538"/>
                    <a:pt x="761" y="575"/>
                    <a:pt x="742" y="630"/>
                  </a:cubicBezTo>
                  <a:cubicBezTo>
                    <a:pt x="724" y="705"/>
                    <a:pt x="742" y="760"/>
                    <a:pt x="724" y="779"/>
                  </a:cubicBezTo>
                  <a:cubicBezTo>
                    <a:pt x="705" y="779"/>
                    <a:pt x="594" y="797"/>
                    <a:pt x="594" y="835"/>
                  </a:cubicBezTo>
                  <a:cubicBezTo>
                    <a:pt x="594" y="871"/>
                    <a:pt x="557" y="927"/>
                    <a:pt x="631" y="965"/>
                  </a:cubicBezTo>
                  <a:cubicBezTo>
                    <a:pt x="687" y="1020"/>
                    <a:pt x="909" y="1150"/>
                    <a:pt x="928" y="1150"/>
                  </a:cubicBezTo>
                  <a:cubicBezTo>
                    <a:pt x="947" y="1168"/>
                    <a:pt x="947" y="1206"/>
                    <a:pt x="909" y="1224"/>
                  </a:cubicBezTo>
                  <a:cubicBezTo>
                    <a:pt x="872" y="1242"/>
                    <a:pt x="779" y="1465"/>
                    <a:pt x="724" y="1484"/>
                  </a:cubicBezTo>
                  <a:cubicBezTo>
                    <a:pt x="668" y="1502"/>
                    <a:pt x="594" y="1558"/>
                    <a:pt x="594" y="1595"/>
                  </a:cubicBezTo>
                  <a:cubicBezTo>
                    <a:pt x="594" y="1632"/>
                    <a:pt x="612" y="1762"/>
                    <a:pt x="594" y="1799"/>
                  </a:cubicBezTo>
                  <a:cubicBezTo>
                    <a:pt x="557" y="1818"/>
                    <a:pt x="446" y="1892"/>
                    <a:pt x="446" y="1892"/>
                  </a:cubicBezTo>
                  <a:cubicBezTo>
                    <a:pt x="446" y="1892"/>
                    <a:pt x="446" y="1818"/>
                    <a:pt x="427" y="1762"/>
                  </a:cubicBezTo>
                  <a:cubicBezTo>
                    <a:pt x="427" y="1688"/>
                    <a:pt x="353" y="1539"/>
                    <a:pt x="334" y="1484"/>
                  </a:cubicBezTo>
                  <a:cubicBezTo>
                    <a:pt x="297" y="1428"/>
                    <a:pt x="205" y="1317"/>
                    <a:pt x="167" y="1261"/>
                  </a:cubicBezTo>
                  <a:cubicBezTo>
                    <a:pt x="130" y="1187"/>
                    <a:pt x="75" y="1131"/>
                    <a:pt x="56" y="1094"/>
                  </a:cubicBezTo>
                  <a:cubicBezTo>
                    <a:pt x="19" y="1057"/>
                    <a:pt x="0" y="871"/>
                    <a:pt x="0" y="853"/>
                  </a:cubicBezTo>
                  <a:cubicBezTo>
                    <a:pt x="19" y="816"/>
                    <a:pt x="75" y="797"/>
                    <a:pt x="75" y="797"/>
                  </a:cubicBezTo>
                  <a:cubicBezTo>
                    <a:pt x="75" y="797"/>
                    <a:pt x="149" y="594"/>
                    <a:pt x="149" y="575"/>
                  </a:cubicBezTo>
                  <a:cubicBezTo>
                    <a:pt x="149" y="556"/>
                    <a:pt x="111" y="408"/>
                    <a:pt x="75" y="352"/>
                  </a:cubicBezTo>
                  <a:cubicBezTo>
                    <a:pt x="37" y="297"/>
                    <a:pt x="19" y="204"/>
                    <a:pt x="19" y="20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65" name="Freeform 2"/>
            <p:cNvSpPr>
              <a:spLocks noChangeArrowheads="1"/>
            </p:cNvSpPr>
            <p:nvPr/>
          </p:nvSpPr>
          <p:spPr bwMode="auto">
            <a:xfrm>
              <a:off x="3681413" y="1135063"/>
              <a:ext cx="1341437" cy="1255712"/>
            </a:xfrm>
            <a:custGeom>
              <a:avLst/>
              <a:gdLst>
                <a:gd name="T0" fmla="*/ 3616 w 3728"/>
                <a:gd name="T1" fmla="*/ 352 h 3488"/>
                <a:gd name="T2" fmla="*/ 3616 w 3728"/>
                <a:gd name="T3" fmla="*/ 352 h 3488"/>
                <a:gd name="T4" fmla="*/ 3505 w 3728"/>
                <a:gd name="T5" fmla="*/ 260 h 3488"/>
                <a:gd name="T6" fmla="*/ 3226 w 3728"/>
                <a:gd name="T7" fmla="*/ 260 h 3488"/>
                <a:gd name="T8" fmla="*/ 3134 w 3728"/>
                <a:gd name="T9" fmla="*/ 186 h 3488"/>
                <a:gd name="T10" fmla="*/ 2911 w 3728"/>
                <a:gd name="T11" fmla="*/ 37 h 3488"/>
                <a:gd name="T12" fmla="*/ 2484 w 3728"/>
                <a:gd name="T13" fmla="*/ 130 h 3488"/>
                <a:gd name="T14" fmla="*/ 2466 w 3728"/>
                <a:gd name="T15" fmla="*/ 148 h 3488"/>
                <a:gd name="T16" fmla="*/ 2466 w 3728"/>
                <a:gd name="T17" fmla="*/ 148 h 3488"/>
                <a:gd name="T18" fmla="*/ 2373 w 3728"/>
                <a:gd name="T19" fmla="*/ 389 h 3488"/>
                <a:gd name="T20" fmla="*/ 2243 w 3728"/>
                <a:gd name="T21" fmla="*/ 668 h 3488"/>
                <a:gd name="T22" fmla="*/ 2113 w 3728"/>
                <a:gd name="T23" fmla="*/ 742 h 3488"/>
                <a:gd name="T24" fmla="*/ 1891 w 3728"/>
                <a:gd name="T25" fmla="*/ 593 h 3488"/>
                <a:gd name="T26" fmla="*/ 1484 w 3728"/>
                <a:gd name="T27" fmla="*/ 501 h 3488"/>
                <a:gd name="T28" fmla="*/ 1372 w 3728"/>
                <a:gd name="T29" fmla="*/ 427 h 3488"/>
                <a:gd name="T30" fmla="*/ 1279 w 3728"/>
                <a:gd name="T31" fmla="*/ 186 h 3488"/>
                <a:gd name="T32" fmla="*/ 1020 w 3728"/>
                <a:gd name="T33" fmla="*/ 92 h 3488"/>
                <a:gd name="T34" fmla="*/ 686 w 3728"/>
                <a:gd name="T35" fmla="*/ 74 h 3488"/>
                <a:gd name="T36" fmla="*/ 612 w 3728"/>
                <a:gd name="T37" fmla="*/ 74 h 3488"/>
                <a:gd name="T38" fmla="*/ 482 w 3728"/>
                <a:gd name="T39" fmla="*/ 0 h 3488"/>
                <a:gd name="T40" fmla="*/ 501 w 3728"/>
                <a:gd name="T41" fmla="*/ 37 h 3488"/>
                <a:gd name="T42" fmla="*/ 426 w 3728"/>
                <a:gd name="T43" fmla="*/ 130 h 3488"/>
                <a:gd name="T44" fmla="*/ 333 w 3728"/>
                <a:gd name="T45" fmla="*/ 278 h 3488"/>
                <a:gd name="T46" fmla="*/ 278 w 3728"/>
                <a:gd name="T47" fmla="*/ 334 h 3488"/>
                <a:gd name="T48" fmla="*/ 166 w 3728"/>
                <a:gd name="T49" fmla="*/ 408 h 3488"/>
                <a:gd name="T50" fmla="*/ 148 w 3728"/>
                <a:gd name="T51" fmla="*/ 501 h 3488"/>
                <a:gd name="T52" fmla="*/ 148 w 3728"/>
                <a:gd name="T53" fmla="*/ 649 h 3488"/>
                <a:gd name="T54" fmla="*/ 0 w 3728"/>
                <a:gd name="T55" fmla="*/ 742 h 3488"/>
                <a:gd name="T56" fmla="*/ 55 w 3728"/>
                <a:gd name="T57" fmla="*/ 1261 h 3488"/>
                <a:gd name="T58" fmla="*/ 92 w 3728"/>
                <a:gd name="T59" fmla="*/ 1688 h 3488"/>
                <a:gd name="T60" fmla="*/ 74 w 3728"/>
                <a:gd name="T61" fmla="*/ 1873 h 3488"/>
                <a:gd name="T62" fmla="*/ 185 w 3728"/>
                <a:gd name="T63" fmla="*/ 2115 h 3488"/>
                <a:gd name="T64" fmla="*/ 315 w 3728"/>
                <a:gd name="T65" fmla="*/ 2300 h 3488"/>
                <a:gd name="T66" fmla="*/ 556 w 3728"/>
                <a:gd name="T67" fmla="*/ 2449 h 3488"/>
                <a:gd name="T68" fmla="*/ 649 w 3728"/>
                <a:gd name="T69" fmla="*/ 2560 h 3488"/>
                <a:gd name="T70" fmla="*/ 1020 w 3728"/>
                <a:gd name="T71" fmla="*/ 2597 h 3488"/>
                <a:gd name="T72" fmla="*/ 1168 w 3728"/>
                <a:gd name="T73" fmla="*/ 2801 h 3488"/>
                <a:gd name="T74" fmla="*/ 1372 w 3728"/>
                <a:gd name="T75" fmla="*/ 2745 h 3488"/>
                <a:gd name="T76" fmla="*/ 1725 w 3728"/>
                <a:gd name="T77" fmla="*/ 2634 h 3488"/>
                <a:gd name="T78" fmla="*/ 2948 w 3728"/>
                <a:gd name="T79" fmla="*/ 3246 h 3488"/>
                <a:gd name="T80" fmla="*/ 3505 w 3728"/>
                <a:gd name="T81" fmla="*/ 3487 h 3488"/>
                <a:gd name="T82" fmla="*/ 3616 w 3728"/>
                <a:gd name="T83" fmla="*/ 3451 h 3488"/>
                <a:gd name="T84" fmla="*/ 3727 w 3728"/>
                <a:gd name="T85" fmla="*/ 3376 h 3488"/>
                <a:gd name="T86" fmla="*/ 3635 w 3728"/>
                <a:gd name="T87" fmla="*/ 853 h 3488"/>
                <a:gd name="T88" fmla="*/ 3616 w 3728"/>
                <a:gd name="T89" fmla="*/ 352 h 3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28" h="3488">
                  <a:moveTo>
                    <a:pt x="3616" y="352"/>
                  </a:moveTo>
                  <a:lnTo>
                    <a:pt x="3616" y="352"/>
                  </a:lnTo>
                  <a:cubicBezTo>
                    <a:pt x="3616" y="352"/>
                    <a:pt x="3635" y="334"/>
                    <a:pt x="3505" y="260"/>
                  </a:cubicBezTo>
                  <a:cubicBezTo>
                    <a:pt x="3375" y="204"/>
                    <a:pt x="3356" y="278"/>
                    <a:pt x="3226" y="260"/>
                  </a:cubicBezTo>
                  <a:cubicBezTo>
                    <a:pt x="3097" y="260"/>
                    <a:pt x="3152" y="241"/>
                    <a:pt x="3134" y="186"/>
                  </a:cubicBezTo>
                  <a:cubicBezTo>
                    <a:pt x="3097" y="111"/>
                    <a:pt x="3097" y="37"/>
                    <a:pt x="2911" y="37"/>
                  </a:cubicBezTo>
                  <a:cubicBezTo>
                    <a:pt x="2726" y="56"/>
                    <a:pt x="2522" y="111"/>
                    <a:pt x="2484" y="130"/>
                  </a:cubicBezTo>
                  <a:cubicBezTo>
                    <a:pt x="2466" y="148"/>
                    <a:pt x="2466" y="148"/>
                    <a:pt x="2466" y="148"/>
                  </a:cubicBezTo>
                  <a:lnTo>
                    <a:pt x="2466" y="148"/>
                  </a:lnTo>
                  <a:cubicBezTo>
                    <a:pt x="2466" y="148"/>
                    <a:pt x="2373" y="278"/>
                    <a:pt x="2373" y="389"/>
                  </a:cubicBezTo>
                  <a:cubicBezTo>
                    <a:pt x="2373" y="519"/>
                    <a:pt x="2336" y="575"/>
                    <a:pt x="2243" y="668"/>
                  </a:cubicBezTo>
                  <a:cubicBezTo>
                    <a:pt x="2169" y="742"/>
                    <a:pt x="2187" y="798"/>
                    <a:pt x="2113" y="742"/>
                  </a:cubicBezTo>
                  <a:cubicBezTo>
                    <a:pt x="2040" y="668"/>
                    <a:pt x="2022" y="649"/>
                    <a:pt x="1891" y="593"/>
                  </a:cubicBezTo>
                  <a:cubicBezTo>
                    <a:pt x="1762" y="519"/>
                    <a:pt x="1520" y="519"/>
                    <a:pt x="1484" y="501"/>
                  </a:cubicBezTo>
                  <a:cubicBezTo>
                    <a:pt x="1428" y="501"/>
                    <a:pt x="1409" y="463"/>
                    <a:pt x="1372" y="427"/>
                  </a:cubicBezTo>
                  <a:cubicBezTo>
                    <a:pt x="1335" y="371"/>
                    <a:pt x="1354" y="222"/>
                    <a:pt x="1279" y="186"/>
                  </a:cubicBezTo>
                  <a:cubicBezTo>
                    <a:pt x="1205" y="148"/>
                    <a:pt x="1131" y="92"/>
                    <a:pt x="1020" y="92"/>
                  </a:cubicBezTo>
                  <a:cubicBezTo>
                    <a:pt x="908" y="74"/>
                    <a:pt x="686" y="74"/>
                    <a:pt x="686" y="74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482" y="0"/>
                    <a:pt x="482" y="0"/>
                    <a:pt x="482" y="0"/>
                  </a:cubicBezTo>
                  <a:cubicBezTo>
                    <a:pt x="482" y="0"/>
                    <a:pt x="501" y="18"/>
                    <a:pt x="501" y="37"/>
                  </a:cubicBezTo>
                  <a:cubicBezTo>
                    <a:pt x="482" y="74"/>
                    <a:pt x="445" y="74"/>
                    <a:pt x="426" y="130"/>
                  </a:cubicBezTo>
                  <a:cubicBezTo>
                    <a:pt x="407" y="167"/>
                    <a:pt x="333" y="278"/>
                    <a:pt x="333" y="278"/>
                  </a:cubicBezTo>
                  <a:cubicBezTo>
                    <a:pt x="333" y="278"/>
                    <a:pt x="296" y="334"/>
                    <a:pt x="278" y="334"/>
                  </a:cubicBezTo>
                  <a:cubicBezTo>
                    <a:pt x="241" y="334"/>
                    <a:pt x="166" y="389"/>
                    <a:pt x="166" y="408"/>
                  </a:cubicBezTo>
                  <a:cubicBezTo>
                    <a:pt x="148" y="427"/>
                    <a:pt x="148" y="427"/>
                    <a:pt x="148" y="501"/>
                  </a:cubicBezTo>
                  <a:cubicBezTo>
                    <a:pt x="148" y="557"/>
                    <a:pt x="148" y="631"/>
                    <a:pt x="148" y="649"/>
                  </a:cubicBezTo>
                  <a:cubicBezTo>
                    <a:pt x="130" y="649"/>
                    <a:pt x="0" y="742"/>
                    <a:pt x="0" y="742"/>
                  </a:cubicBezTo>
                  <a:cubicBezTo>
                    <a:pt x="0" y="742"/>
                    <a:pt x="74" y="1113"/>
                    <a:pt x="55" y="1261"/>
                  </a:cubicBezTo>
                  <a:cubicBezTo>
                    <a:pt x="55" y="1391"/>
                    <a:pt x="92" y="1595"/>
                    <a:pt x="92" y="1688"/>
                  </a:cubicBezTo>
                  <a:cubicBezTo>
                    <a:pt x="74" y="1762"/>
                    <a:pt x="92" y="1799"/>
                    <a:pt x="74" y="1873"/>
                  </a:cubicBezTo>
                  <a:cubicBezTo>
                    <a:pt x="55" y="1929"/>
                    <a:pt x="130" y="2003"/>
                    <a:pt x="185" y="2115"/>
                  </a:cubicBezTo>
                  <a:cubicBezTo>
                    <a:pt x="222" y="2226"/>
                    <a:pt x="222" y="2263"/>
                    <a:pt x="315" y="2300"/>
                  </a:cubicBezTo>
                  <a:cubicBezTo>
                    <a:pt x="389" y="2319"/>
                    <a:pt x="556" y="2393"/>
                    <a:pt x="556" y="2449"/>
                  </a:cubicBezTo>
                  <a:cubicBezTo>
                    <a:pt x="575" y="2504"/>
                    <a:pt x="575" y="2541"/>
                    <a:pt x="649" y="2560"/>
                  </a:cubicBezTo>
                  <a:cubicBezTo>
                    <a:pt x="723" y="2560"/>
                    <a:pt x="946" y="2541"/>
                    <a:pt x="1020" y="2597"/>
                  </a:cubicBezTo>
                  <a:cubicBezTo>
                    <a:pt x="1094" y="2671"/>
                    <a:pt x="1113" y="2783"/>
                    <a:pt x="1168" y="2801"/>
                  </a:cubicBezTo>
                  <a:cubicBezTo>
                    <a:pt x="1205" y="2820"/>
                    <a:pt x="1279" y="2783"/>
                    <a:pt x="1372" y="2745"/>
                  </a:cubicBezTo>
                  <a:cubicBezTo>
                    <a:pt x="1465" y="2709"/>
                    <a:pt x="1539" y="2560"/>
                    <a:pt x="1725" y="2634"/>
                  </a:cubicBezTo>
                  <a:cubicBezTo>
                    <a:pt x="1891" y="2709"/>
                    <a:pt x="2948" y="3246"/>
                    <a:pt x="2948" y="3246"/>
                  </a:cubicBezTo>
                  <a:cubicBezTo>
                    <a:pt x="2948" y="3246"/>
                    <a:pt x="3449" y="3487"/>
                    <a:pt x="3505" y="3487"/>
                  </a:cubicBezTo>
                  <a:cubicBezTo>
                    <a:pt x="3560" y="3469"/>
                    <a:pt x="3597" y="3451"/>
                    <a:pt x="3616" y="3451"/>
                  </a:cubicBezTo>
                  <a:cubicBezTo>
                    <a:pt x="3653" y="3451"/>
                    <a:pt x="3727" y="3432"/>
                    <a:pt x="3727" y="3376"/>
                  </a:cubicBezTo>
                  <a:cubicBezTo>
                    <a:pt x="3727" y="3302"/>
                    <a:pt x="3635" y="853"/>
                    <a:pt x="3635" y="853"/>
                  </a:cubicBezTo>
                  <a:lnTo>
                    <a:pt x="3616" y="352"/>
                  </a:lnTo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66" name="Freeform 3"/>
            <p:cNvSpPr>
              <a:spLocks noChangeArrowheads="1"/>
            </p:cNvSpPr>
            <p:nvPr/>
          </p:nvSpPr>
          <p:spPr bwMode="auto">
            <a:xfrm>
              <a:off x="2157413" y="760413"/>
              <a:ext cx="1736725" cy="1724025"/>
            </a:xfrm>
            <a:custGeom>
              <a:avLst/>
              <a:gdLst>
                <a:gd name="T0" fmla="*/ 3784 w 4824"/>
                <a:gd name="T1" fmla="*/ 112 h 4787"/>
                <a:gd name="T2" fmla="*/ 3784 w 4824"/>
                <a:gd name="T3" fmla="*/ 112 h 4787"/>
                <a:gd name="T4" fmla="*/ 3710 w 4824"/>
                <a:gd name="T5" fmla="*/ 37 h 4787"/>
                <a:gd name="T6" fmla="*/ 3358 w 4824"/>
                <a:gd name="T7" fmla="*/ 0 h 4787"/>
                <a:gd name="T8" fmla="*/ 3265 w 4824"/>
                <a:gd name="T9" fmla="*/ 74 h 4787"/>
                <a:gd name="T10" fmla="*/ 3247 w 4824"/>
                <a:gd name="T11" fmla="*/ 93 h 4787"/>
                <a:gd name="T12" fmla="*/ 3191 w 4824"/>
                <a:gd name="T13" fmla="*/ 74 h 4787"/>
                <a:gd name="T14" fmla="*/ 3098 w 4824"/>
                <a:gd name="T15" fmla="*/ 37 h 4787"/>
                <a:gd name="T16" fmla="*/ 2876 w 4824"/>
                <a:gd name="T17" fmla="*/ 18 h 4787"/>
                <a:gd name="T18" fmla="*/ 2764 w 4824"/>
                <a:gd name="T19" fmla="*/ 74 h 4787"/>
                <a:gd name="T20" fmla="*/ 2245 w 4824"/>
                <a:gd name="T21" fmla="*/ 93 h 4787"/>
                <a:gd name="T22" fmla="*/ 1985 w 4824"/>
                <a:gd name="T23" fmla="*/ 204 h 4787"/>
                <a:gd name="T24" fmla="*/ 1855 w 4824"/>
                <a:gd name="T25" fmla="*/ 297 h 4787"/>
                <a:gd name="T26" fmla="*/ 1781 w 4824"/>
                <a:gd name="T27" fmla="*/ 297 h 4787"/>
                <a:gd name="T28" fmla="*/ 1669 w 4824"/>
                <a:gd name="T29" fmla="*/ 389 h 4787"/>
                <a:gd name="T30" fmla="*/ 1595 w 4824"/>
                <a:gd name="T31" fmla="*/ 483 h 4787"/>
                <a:gd name="T32" fmla="*/ 1558 w 4824"/>
                <a:gd name="T33" fmla="*/ 483 h 4787"/>
                <a:gd name="T34" fmla="*/ 1595 w 4824"/>
                <a:gd name="T35" fmla="*/ 760 h 4787"/>
                <a:gd name="T36" fmla="*/ 1688 w 4824"/>
                <a:gd name="T37" fmla="*/ 1076 h 4787"/>
                <a:gd name="T38" fmla="*/ 1725 w 4824"/>
                <a:gd name="T39" fmla="*/ 1261 h 4787"/>
                <a:gd name="T40" fmla="*/ 1669 w 4824"/>
                <a:gd name="T41" fmla="*/ 1391 h 4787"/>
                <a:gd name="T42" fmla="*/ 1466 w 4824"/>
                <a:gd name="T43" fmla="*/ 1391 h 4787"/>
                <a:gd name="T44" fmla="*/ 1243 w 4824"/>
                <a:gd name="T45" fmla="*/ 1484 h 4787"/>
                <a:gd name="T46" fmla="*/ 1132 w 4824"/>
                <a:gd name="T47" fmla="*/ 1707 h 4787"/>
                <a:gd name="T48" fmla="*/ 946 w 4824"/>
                <a:gd name="T49" fmla="*/ 1799 h 4787"/>
                <a:gd name="T50" fmla="*/ 724 w 4824"/>
                <a:gd name="T51" fmla="*/ 1985 h 4787"/>
                <a:gd name="T52" fmla="*/ 427 w 4824"/>
                <a:gd name="T53" fmla="*/ 2059 h 4787"/>
                <a:gd name="T54" fmla="*/ 204 w 4824"/>
                <a:gd name="T55" fmla="*/ 2152 h 4787"/>
                <a:gd name="T56" fmla="*/ 19 w 4824"/>
                <a:gd name="T57" fmla="*/ 2412 h 4787"/>
                <a:gd name="T58" fmla="*/ 315 w 4824"/>
                <a:gd name="T59" fmla="*/ 2820 h 4787"/>
                <a:gd name="T60" fmla="*/ 909 w 4824"/>
                <a:gd name="T61" fmla="*/ 3265 h 4787"/>
                <a:gd name="T62" fmla="*/ 2356 w 4824"/>
                <a:gd name="T63" fmla="*/ 4285 h 4787"/>
                <a:gd name="T64" fmla="*/ 2393 w 4824"/>
                <a:gd name="T65" fmla="*/ 4396 h 4787"/>
                <a:gd name="T66" fmla="*/ 2727 w 4824"/>
                <a:gd name="T67" fmla="*/ 4508 h 4787"/>
                <a:gd name="T68" fmla="*/ 2801 w 4824"/>
                <a:gd name="T69" fmla="*/ 4712 h 4787"/>
                <a:gd name="T70" fmla="*/ 2987 w 4824"/>
                <a:gd name="T71" fmla="*/ 4749 h 4787"/>
                <a:gd name="T72" fmla="*/ 3358 w 4824"/>
                <a:gd name="T73" fmla="*/ 4675 h 4787"/>
                <a:gd name="T74" fmla="*/ 4823 w 4824"/>
                <a:gd name="T75" fmla="*/ 3580 h 4787"/>
                <a:gd name="T76" fmla="*/ 4786 w 4824"/>
                <a:gd name="T77" fmla="*/ 3525 h 4787"/>
                <a:gd name="T78" fmla="*/ 4749 w 4824"/>
                <a:gd name="T79" fmla="*/ 3451 h 4787"/>
                <a:gd name="T80" fmla="*/ 4563 w 4824"/>
                <a:gd name="T81" fmla="*/ 3339 h 4787"/>
                <a:gd name="T82" fmla="*/ 4471 w 4824"/>
                <a:gd name="T83" fmla="*/ 3283 h 4787"/>
                <a:gd name="T84" fmla="*/ 4378 w 4824"/>
                <a:gd name="T85" fmla="*/ 3080 h 4787"/>
                <a:gd name="T86" fmla="*/ 4304 w 4824"/>
                <a:gd name="T87" fmla="*/ 2950 h 4787"/>
                <a:gd name="T88" fmla="*/ 4322 w 4824"/>
                <a:gd name="T89" fmla="*/ 2857 h 4787"/>
                <a:gd name="T90" fmla="*/ 4322 w 4824"/>
                <a:gd name="T91" fmla="*/ 2709 h 4787"/>
                <a:gd name="T92" fmla="*/ 4304 w 4824"/>
                <a:gd name="T93" fmla="*/ 2467 h 4787"/>
                <a:gd name="T94" fmla="*/ 4285 w 4824"/>
                <a:gd name="T95" fmla="*/ 2170 h 4787"/>
                <a:gd name="T96" fmla="*/ 4230 w 4824"/>
                <a:gd name="T97" fmla="*/ 1781 h 4787"/>
                <a:gd name="T98" fmla="*/ 4174 w 4824"/>
                <a:gd name="T99" fmla="*/ 1521 h 4787"/>
                <a:gd name="T100" fmla="*/ 4063 w 4824"/>
                <a:gd name="T101" fmla="*/ 1299 h 4787"/>
                <a:gd name="T102" fmla="*/ 3840 w 4824"/>
                <a:gd name="T103" fmla="*/ 1002 h 4787"/>
                <a:gd name="T104" fmla="*/ 3803 w 4824"/>
                <a:gd name="T105" fmla="*/ 724 h 4787"/>
                <a:gd name="T106" fmla="*/ 3859 w 4824"/>
                <a:gd name="T107" fmla="*/ 686 h 4787"/>
                <a:gd name="T108" fmla="*/ 3933 w 4824"/>
                <a:gd name="T109" fmla="*/ 464 h 4787"/>
                <a:gd name="T110" fmla="*/ 3840 w 4824"/>
                <a:gd name="T111" fmla="*/ 223 h 4787"/>
                <a:gd name="T112" fmla="*/ 3784 w 4824"/>
                <a:gd name="T113" fmla="*/ 112 h 4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24" h="4787">
                  <a:moveTo>
                    <a:pt x="3784" y="112"/>
                  </a:moveTo>
                  <a:lnTo>
                    <a:pt x="3784" y="112"/>
                  </a:lnTo>
                  <a:cubicBezTo>
                    <a:pt x="3784" y="112"/>
                    <a:pt x="3747" y="74"/>
                    <a:pt x="3710" y="37"/>
                  </a:cubicBezTo>
                  <a:cubicBezTo>
                    <a:pt x="3673" y="0"/>
                    <a:pt x="3358" y="0"/>
                    <a:pt x="3358" y="0"/>
                  </a:cubicBezTo>
                  <a:cubicBezTo>
                    <a:pt x="3358" y="0"/>
                    <a:pt x="3302" y="56"/>
                    <a:pt x="3265" y="74"/>
                  </a:cubicBezTo>
                  <a:cubicBezTo>
                    <a:pt x="3247" y="93"/>
                    <a:pt x="3247" y="93"/>
                    <a:pt x="3247" y="93"/>
                  </a:cubicBezTo>
                  <a:cubicBezTo>
                    <a:pt x="3247" y="93"/>
                    <a:pt x="3209" y="93"/>
                    <a:pt x="3191" y="74"/>
                  </a:cubicBezTo>
                  <a:cubicBezTo>
                    <a:pt x="3172" y="56"/>
                    <a:pt x="3135" y="18"/>
                    <a:pt x="3098" y="37"/>
                  </a:cubicBezTo>
                  <a:cubicBezTo>
                    <a:pt x="3061" y="37"/>
                    <a:pt x="2876" y="18"/>
                    <a:pt x="2876" y="18"/>
                  </a:cubicBezTo>
                  <a:cubicBezTo>
                    <a:pt x="2876" y="18"/>
                    <a:pt x="2801" y="74"/>
                    <a:pt x="2764" y="74"/>
                  </a:cubicBezTo>
                  <a:cubicBezTo>
                    <a:pt x="2708" y="93"/>
                    <a:pt x="2245" y="93"/>
                    <a:pt x="2245" y="93"/>
                  </a:cubicBezTo>
                  <a:cubicBezTo>
                    <a:pt x="2245" y="93"/>
                    <a:pt x="2022" y="186"/>
                    <a:pt x="1985" y="204"/>
                  </a:cubicBezTo>
                  <a:cubicBezTo>
                    <a:pt x="1948" y="223"/>
                    <a:pt x="1892" y="278"/>
                    <a:pt x="1855" y="297"/>
                  </a:cubicBezTo>
                  <a:cubicBezTo>
                    <a:pt x="1818" y="297"/>
                    <a:pt x="1799" y="278"/>
                    <a:pt x="1781" y="297"/>
                  </a:cubicBezTo>
                  <a:cubicBezTo>
                    <a:pt x="1763" y="297"/>
                    <a:pt x="1688" y="353"/>
                    <a:pt x="1669" y="389"/>
                  </a:cubicBezTo>
                  <a:cubicBezTo>
                    <a:pt x="1651" y="408"/>
                    <a:pt x="1595" y="483"/>
                    <a:pt x="1595" y="483"/>
                  </a:cubicBezTo>
                  <a:cubicBezTo>
                    <a:pt x="1577" y="483"/>
                    <a:pt x="1558" y="483"/>
                    <a:pt x="1558" y="483"/>
                  </a:cubicBezTo>
                  <a:cubicBezTo>
                    <a:pt x="1558" y="483"/>
                    <a:pt x="1577" y="705"/>
                    <a:pt x="1595" y="760"/>
                  </a:cubicBezTo>
                  <a:cubicBezTo>
                    <a:pt x="1614" y="835"/>
                    <a:pt x="1688" y="965"/>
                    <a:pt x="1688" y="1076"/>
                  </a:cubicBezTo>
                  <a:cubicBezTo>
                    <a:pt x="1688" y="1169"/>
                    <a:pt x="1707" y="1225"/>
                    <a:pt x="1725" y="1261"/>
                  </a:cubicBezTo>
                  <a:cubicBezTo>
                    <a:pt x="1725" y="1299"/>
                    <a:pt x="1707" y="1391"/>
                    <a:pt x="1669" y="1391"/>
                  </a:cubicBezTo>
                  <a:cubicBezTo>
                    <a:pt x="1614" y="1391"/>
                    <a:pt x="1521" y="1391"/>
                    <a:pt x="1466" y="1391"/>
                  </a:cubicBezTo>
                  <a:cubicBezTo>
                    <a:pt x="1392" y="1391"/>
                    <a:pt x="1317" y="1373"/>
                    <a:pt x="1243" y="1484"/>
                  </a:cubicBezTo>
                  <a:cubicBezTo>
                    <a:pt x="1169" y="1596"/>
                    <a:pt x="1206" y="1707"/>
                    <a:pt x="1132" y="1707"/>
                  </a:cubicBezTo>
                  <a:cubicBezTo>
                    <a:pt x="1076" y="1707"/>
                    <a:pt x="1002" y="1725"/>
                    <a:pt x="946" y="1799"/>
                  </a:cubicBezTo>
                  <a:cubicBezTo>
                    <a:pt x="891" y="1892"/>
                    <a:pt x="816" y="1985"/>
                    <a:pt x="724" y="1985"/>
                  </a:cubicBezTo>
                  <a:cubicBezTo>
                    <a:pt x="650" y="1985"/>
                    <a:pt x="520" y="2041"/>
                    <a:pt x="427" y="2059"/>
                  </a:cubicBezTo>
                  <a:cubicBezTo>
                    <a:pt x="315" y="2078"/>
                    <a:pt x="279" y="2133"/>
                    <a:pt x="204" y="2152"/>
                  </a:cubicBezTo>
                  <a:cubicBezTo>
                    <a:pt x="130" y="2170"/>
                    <a:pt x="0" y="2263"/>
                    <a:pt x="19" y="2412"/>
                  </a:cubicBezTo>
                  <a:cubicBezTo>
                    <a:pt x="37" y="2541"/>
                    <a:pt x="19" y="2690"/>
                    <a:pt x="315" y="2820"/>
                  </a:cubicBezTo>
                  <a:cubicBezTo>
                    <a:pt x="594" y="2950"/>
                    <a:pt x="909" y="3265"/>
                    <a:pt x="909" y="3265"/>
                  </a:cubicBezTo>
                  <a:cubicBezTo>
                    <a:pt x="2356" y="4285"/>
                    <a:pt x="2356" y="4285"/>
                    <a:pt x="2356" y="4285"/>
                  </a:cubicBezTo>
                  <a:cubicBezTo>
                    <a:pt x="2356" y="4285"/>
                    <a:pt x="2356" y="4396"/>
                    <a:pt x="2393" y="4396"/>
                  </a:cubicBezTo>
                  <a:cubicBezTo>
                    <a:pt x="2449" y="4396"/>
                    <a:pt x="2708" y="4508"/>
                    <a:pt x="2727" y="4508"/>
                  </a:cubicBezTo>
                  <a:cubicBezTo>
                    <a:pt x="2746" y="4508"/>
                    <a:pt x="2801" y="4638"/>
                    <a:pt x="2801" y="4712"/>
                  </a:cubicBezTo>
                  <a:cubicBezTo>
                    <a:pt x="2801" y="4786"/>
                    <a:pt x="2931" y="4767"/>
                    <a:pt x="2987" y="4749"/>
                  </a:cubicBezTo>
                  <a:cubicBezTo>
                    <a:pt x="3061" y="4749"/>
                    <a:pt x="3302" y="4693"/>
                    <a:pt x="3358" y="4675"/>
                  </a:cubicBezTo>
                  <a:cubicBezTo>
                    <a:pt x="3413" y="4656"/>
                    <a:pt x="4823" y="3580"/>
                    <a:pt x="4823" y="3580"/>
                  </a:cubicBezTo>
                  <a:cubicBezTo>
                    <a:pt x="4823" y="3580"/>
                    <a:pt x="4805" y="3562"/>
                    <a:pt x="4786" y="3525"/>
                  </a:cubicBezTo>
                  <a:cubicBezTo>
                    <a:pt x="4786" y="3506"/>
                    <a:pt x="4805" y="3469"/>
                    <a:pt x="4749" y="3451"/>
                  </a:cubicBezTo>
                  <a:cubicBezTo>
                    <a:pt x="4712" y="3413"/>
                    <a:pt x="4601" y="3358"/>
                    <a:pt x="4563" y="3339"/>
                  </a:cubicBezTo>
                  <a:cubicBezTo>
                    <a:pt x="4526" y="3339"/>
                    <a:pt x="4489" y="3321"/>
                    <a:pt x="4471" y="3283"/>
                  </a:cubicBezTo>
                  <a:cubicBezTo>
                    <a:pt x="4452" y="3247"/>
                    <a:pt x="4396" y="3117"/>
                    <a:pt x="4378" y="3080"/>
                  </a:cubicBezTo>
                  <a:cubicBezTo>
                    <a:pt x="4360" y="3061"/>
                    <a:pt x="4304" y="2968"/>
                    <a:pt x="4304" y="2950"/>
                  </a:cubicBezTo>
                  <a:cubicBezTo>
                    <a:pt x="4304" y="2931"/>
                    <a:pt x="4322" y="2857"/>
                    <a:pt x="4322" y="2857"/>
                  </a:cubicBezTo>
                  <a:cubicBezTo>
                    <a:pt x="4322" y="2838"/>
                    <a:pt x="4322" y="2745"/>
                    <a:pt x="4322" y="2709"/>
                  </a:cubicBezTo>
                  <a:cubicBezTo>
                    <a:pt x="4322" y="2690"/>
                    <a:pt x="4304" y="2467"/>
                    <a:pt x="4304" y="2467"/>
                  </a:cubicBezTo>
                  <a:cubicBezTo>
                    <a:pt x="4304" y="2467"/>
                    <a:pt x="4285" y="2189"/>
                    <a:pt x="4285" y="2170"/>
                  </a:cubicBezTo>
                  <a:lnTo>
                    <a:pt x="4230" y="1781"/>
                  </a:lnTo>
                  <a:cubicBezTo>
                    <a:pt x="4230" y="1781"/>
                    <a:pt x="4211" y="1596"/>
                    <a:pt x="4174" y="1521"/>
                  </a:cubicBezTo>
                  <a:cubicBezTo>
                    <a:pt x="4174" y="1521"/>
                    <a:pt x="4118" y="1354"/>
                    <a:pt x="4063" y="1299"/>
                  </a:cubicBezTo>
                  <a:cubicBezTo>
                    <a:pt x="3989" y="1225"/>
                    <a:pt x="3877" y="1039"/>
                    <a:pt x="3840" y="1002"/>
                  </a:cubicBezTo>
                  <a:cubicBezTo>
                    <a:pt x="3803" y="965"/>
                    <a:pt x="3766" y="742"/>
                    <a:pt x="3803" y="724"/>
                  </a:cubicBezTo>
                  <a:cubicBezTo>
                    <a:pt x="3840" y="705"/>
                    <a:pt x="3859" y="686"/>
                    <a:pt x="3859" y="686"/>
                  </a:cubicBezTo>
                  <a:cubicBezTo>
                    <a:pt x="3933" y="464"/>
                    <a:pt x="3933" y="464"/>
                    <a:pt x="3933" y="464"/>
                  </a:cubicBezTo>
                  <a:cubicBezTo>
                    <a:pt x="3933" y="464"/>
                    <a:pt x="3877" y="260"/>
                    <a:pt x="3840" y="223"/>
                  </a:cubicBezTo>
                  <a:cubicBezTo>
                    <a:pt x="3803" y="186"/>
                    <a:pt x="3784" y="112"/>
                    <a:pt x="3784" y="11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67" name="Freeform 4"/>
            <p:cNvSpPr>
              <a:spLocks noChangeArrowheads="1"/>
            </p:cNvSpPr>
            <p:nvPr/>
          </p:nvSpPr>
          <p:spPr bwMode="auto">
            <a:xfrm>
              <a:off x="1390650" y="881063"/>
              <a:ext cx="1389063" cy="1403350"/>
            </a:xfrm>
            <a:custGeom>
              <a:avLst/>
              <a:gdLst>
                <a:gd name="T0" fmla="*/ 3691 w 3859"/>
                <a:gd name="T1" fmla="*/ 149 h 3897"/>
                <a:gd name="T2" fmla="*/ 3691 w 3859"/>
                <a:gd name="T3" fmla="*/ 149 h 3897"/>
                <a:gd name="T4" fmla="*/ 3617 w 3859"/>
                <a:gd name="T5" fmla="*/ 149 h 3897"/>
                <a:gd name="T6" fmla="*/ 3450 w 3859"/>
                <a:gd name="T7" fmla="*/ 55 h 3897"/>
                <a:gd name="T8" fmla="*/ 3339 w 3859"/>
                <a:gd name="T9" fmla="*/ 130 h 3897"/>
                <a:gd name="T10" fmla="*/ 3209 w 3859"/>
                <a:gd name="T11" fmla="*/ 130 h 3897"/>
                <a:gd name="T12" fmla="*/ 3060 w 3859"/>
                <a:gd name="T13" fmla="*/ 130 h 3897"/>
                <a:gd name="T14" fmla="*/ 2894 w 3859"/>
                <a:gd name="T15" fmla="*/ 55 h 3897"/>
                <a:gd name="T16" fmla="*/ 2708 w 3859"/>
                <a:gd name="T17" fmla="*/ 74 h 3897"/>
                <a:gd name="T18" fmla="*/ 2634 w 3859"/>
                <a:gd name="T19" fmla="*/ 297 h 3897"/>
                <a:gd name="T20" fmla="*/ 2412 w 3859"/>
                <a:gd name="T21" fmla="*/ 556 h 3897"/>
                <a:gd name="T22" fmla="*/ 2059 w 3859"/>
                <a:gd name="T23" fmla="*/ 761 h 3897"/>
                <a:gd name="T24" fmla="*/ 1873 w 3859"/>
                <a:gd name="T25" fmla="*/ 983 h 3897"/>
                <a:gd name="T26" fmla="*/ 1836 w 3859"/>
                <a:gd name="T27" fmla="*/ 1243 h 3897"/>
                <a:gd name="T28" fmla="*/ 1818 w 3859"/>
                <a:gd name="T29" fmla="*/ 1354 h 3897"/>
                <a:gd name="T30" fmla="*/ 1855 w 3859"/>
                <a:gd name="T31" fmla="*/ 1539 h 3897"/>
                <a:gd name="T32" fmla="*/ 1780 w 3859"/>
                <a:gd name="T33" fmla="*/ 1744 h 3897"/>
                <a:gd name="T34" fmla="*/ 1391 w 3859"/>
                <a:gd name="T35" fmla="*/ 2004 h 3897"/>
                <a:gd name="T36" fmla="*/ 1261 w 3859"/>
                <a:gd name="T37" fmla="*/ 2096 h 3897"/>
                <a:gd name="T38" fmla="*/ 983 w 3859"/>
                <a:gd name="T39" fmla="*/ 2152 h 3897"/>
                <a:gd name="T40" fmla="*/ 908 w 3859"/>
                <a:gd name="T41" fmla="*/ 2375 h 3897"/>
                <a:gd name="T42" fmla="*/ 631 w 3859"/>
                <a:gd name="T43" fmla="*/ 2672 h 3897"/>
                <a:gd name="T44" fmla="*/ 575 w 3859"/>
                <a:gd name="T45" fmla="*/ 2949 h 3897"/>
                <a:gd name="T46" fmla="*/ 389 w 3859"/>
                <a:gd name="T47" fmla="*/ 3079 h 3897"/>
                <a:gd name="T48" fmla="*/ 278 w 3859"/>
                <a:gd name="T49" fmla="*/ 3320 h 3897"/>
                <a:gd name="T50" fmla="*/ 148 w 3859"/>
                <a:gd name="T51" fmla="*/ 3525 h 3897"/>
                <a:gd name="T52" fmla="*/ 55 w 3859"/>
                <a:gd name="T53" fmla="*/ 3691 h 3897"/>
                <a:gd name="T54" fmla="*/ 0 w 3859"/>
                <a:gd name="T55" fmla="*/ 3821 h 3897"/>
                <a:gd name="T56" fmla="*/ 964 w 3859"/>
                <a:gd name="T57" fmla="*/ 3896 h 3897"/>
                <a:gd name="T58" fmla="*/ 1020 w 3859"/>
                <a:gd name="T59" fmla="*/ 3766 h 3897"/>
                <a:gd name="T60" fmla="*/ 1038 w 3859"/>
                <a:gd name="T61" fmla="*/ 3488 h 3897"/>
                <a:gd name="T62" fmla="*/ 1243 w 3859"/>
                <a:gd name="T63" fmla="*/ 3320 h 3897"/>
                <a:gd name="T64" fmla="*/ 1279 w 3859"/>
                <a:gd name="T65" fmla="*/ 2987 h 3897"/>
                <a:gd name="T66" fmla="*/ 1279 w 3859"/>
                <a:gd name="T67" fmla="*/ 2727 h 3897"/>
                <a:gd name="T68" fmla="*/ 2133 w 3859"/>
                <a:gd name="T69" fmla="*/ 2708 h 3897"/>
                <a:gd name="T70" fmla="*/ 2133 w 3859"/>
                <a:gd name="T71" fmla="*/ 2040 h 3897"/>
                <a:gd name="T72" fmla="*/ 2244 w 3859"/>
                <a:gd name="T73" fmla="*/ 1874 h 3897"/>
                <a:gd name="T74" fmla="*/ 2412 w 3859"/>
                <a:gd name="T75" fmla="*/ 1781 h 3897"/>
                <a:gd name="T76" fmla="*/ 2578 w 3859"/>
                <a:gd name="T77" fmla="*/ 1725 h 3897"/>
                <a:gd name="T78" fmla="*/ 2819 w 3859"/>
                <a:gd name="T79" fmla="*/ 1651 h 3897"/>
                <a:gd name="T80" fmla="*/ 2894 w 3859"/>
                <a:gd name="T81" fmla="*/ 1651 h 3897"/>
                <a:gd name="T82" fmla="*/ 3005 w 3859"/>
                <a:gd name="T83" fmla="*/ 1577 h 3897"/>
                <a:gd name="T84" fmla="*/ 3154 w 3859"/>
                <a:gd name="T85" fmla="*/ 1410 h 3897"/>
                <a:gd name="T86" fmla="*/ 3265 w 3859"/>
                <a:gd name="T87" fmla="*/ 1373 h 3897"/>
                <a:gd name="T88" fmla="*/ 3320 w 3859"/>
                <a:gd name="T89" fmla="*/ 1317 h 3897"/>
                <a:gd name="T90" fmla="*/ 3506 w 3859"/>
                <a:gd name="T91" fmla="*/ 1057 h 3897"/>
                <a:gd name="T92" fmla="*/ 3784 w 3859"/>
                <a:gd name="T93" fmla="*/ 1057 h 3897"/>
                <a:gd name="T94" fmla="*/ 3858 w 3859"/>
                <a:gd name="T95" fmla="*/ 965 h 3897"/>
                <a:gd name="T96" fmla="*/ 3840 w 3859"/>
                <a:gd name="T97" fmla="*/ 872 h 3897"/>
                <a:gd name="T98" fmla="*/ 3821 w 3859"/>
                <a:gd name="T99" fmla="*/ 742 h 3897"/>
                <a:gd name="T100" fmla="*/ 3766 w 3859"/>
                <a:gd name="T101" fmla="*/ 538 h 3897"/>
                <a:gd name="T102" fmla="*/ 3728 w 3859"/>
                <a:gd name="T103" fmla="*/ 408 h 3897"/>
                <a:gd name="T104" fmla="*/ 3691 w 3859"/>
                <a:gd name="T105" fmla="*/ 149 h 3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59" h="3897">
                  <a:moveTo>
                    <a:pt x="3691" y="149"/>
                  </a:moveTo>
                  <a:lnTo>
                    <a:pt x="3691" y="149"/>
                  </a:lnTo>
                  <a:cubicBezTo>
                    <a:pt x="3691" y="149"/>
                    <a:pt x="3673" y="185"/>
                    <a:pt x="3617" y="149"/>
                  </a:cubicBezTo>
                  <a:cubicBezTo>
                    <a:pt x="3561" y="111"/>
                    <a:pt x="3525" y="37"/>
                    <a:pt x="3450" y="55"/>
                  </a:cubicBezTo>
                  <a:cubicBezTo>
                    <a:pt x="3376" y="74"/>
                    <a:pt x="3395" y="111"/>
                    <a:pt x="3339" y="130"/>
                  </a:cubicBezTo>
                  <a:cubicBezTo>
                    <a:pt x="3283" y="149"/>
                    <a:pt x="3302" y="130"/>
                    <a:pt x="3209" y="130"/>
                  </a:cubicBezTo>
                  <a:cubicBezTo>
                    <a:pt x="3135" y="130"/>
                    <a:pt x="3135" y="167"/>
                    <a:pt x="3060" y="130"/>
                  </a:cubicBezTo>
                  <a:cubicBezTo>
                    <a:pt x="2986" y="111"/>
                    <a:pt x="2931" y="93"/>
                    <a:pt x="2894" y="55"/>
                  </a:cubicBezTo>
                  <a:cubicBezTo>
                    <a:pt x="2875" y="19"/>
                    <a:pt x="2745" y="0"/>
                    <a:pt x="2708" y="74"/>
                  </a:cubicBezTo>
                  <a:cubicBezTo>
                    <a:pt x="2689" y="130"/>
                    <a:pt x="2727" y="223"/>
                    <a:pt x="2634" y="297"/>
                  </a:cubicBezTo>
                  <a:cubicBezTo>
                    <a:pt x="2523" y="371"/>
                    <a:pt x="2541" y="538"/>
                    <a:pt x="2412" y="556"/>
                  </a:cubicBezTo>
                  <a:cubicBezTo>
                    <a:pt x="2263" y="556"/>
                    <a:pt x="2115" y="686"/>
                    <a:pt x="2059" y="761"/>
                  </a:cubicBezTo>
                  <a:cubicBezTo>
                    <a:pt x="2003" y="816"/>
                    <a:pt x="1910" y="909"/>
                    <a:pt x="1873" y="983"/>
                  </a:cubicBezTo>
                  <a:cubicBezTo>
                    <a:pt x="1818" y="1039"/>
                    <a:pt x="1873" y="1187"/>
                    <a:pt x="1836" y="1243"/>
                  </a:cubicBezTo>
                  <a:cubicBezTo>
                    <a:pt x="1799" y="1280"/>
                    <a:pt x="1799" y="1317"/>
                    <a:pt x="1818" y="1354"/>
                  </a:cubicBezTo>
                  <a:cubicBezTo>
                    <a:pt x="1836" y="1410"/>
                    <a:pt x="1892" y="1465"/>
                    <a:pt x="1855" y="1539"/>
                  </a:cubicBezTo>
                  <a:cubicBezTo>
                    <a:pt x="1818" y="1633"/>
                    <a:pt x="1873" y="1669"/>
                    <a:pt x="1780" y="1744"/>
                  </a:cubicBezTo>
                  <a:cubicBezTo>
                    <a:pt x="1688" y="1818"/>
                    <a:pt x="1465" y="1985"/>
                    <a:pt x="1391" y="2004"/>
                  </a:cubicBezTo>
                  <a:cubicBezTo>
                    <a:pt x="1335" y="2040"/>
                    <a:pt x="1373" y="2096"/>
                    <a:pt x="1261" y="2096"/>
                  </a:cubicBezTo>
                  <a:cubicBezTo>
                    <a:pt x="1131" y="2096"/>
                    <a:pt x="983" y="2096"/>
                    <a:pt x="983" y="2152"/>
                  </a:cubicBezTo>
                  <a:cubicBezTo>
                    <a:pt x="964" y="2207"/>
                    <a:pt x="964" y="2300"/>
                    <a:pt x="908" y="2375"/>
                  </a:cubicBezTo>
                  <a:cubicBezTo>
                    <a:pt x="834" y="2449"/>
                    <a:pt x="705" y="2578"/>
                    <a:pt x="631" y="2672"/>
                  </a:cubicBezTo>
                  <a:cubicBezTo>
                    <a:pt x="556" y="2783"/>
                    <a:pt x="649" y="2913"/>
                    <a:pt x="575" y="2949"/>
                  </a:cubicBezTo>
                  <a:cubicBezTo>
                    <a:pt x="501" y="2987"/>
                    <a:pt x="463" y="2968"/>
                    <a:pt x="389" y="3079"/>
                  </a:cubicBezTo>
                  <a:cubicBezTo>
                    <a:pt x="315" y="3191"/>
                    <a:pt x="334" y="3209"/>
                    <a:pt x="278" y="3320"/>
                  </a:cubicBezTo>
                  <a:cubicBezTo>
                    <a:pt x="222" y="3432"/>
                    <a:pt x="222" y="3469"/>
                    <a:pt x="148" y="3525"/>
                  </a:cubicBezTo>
                  <a:cubicBezTo>
                    <a:pt x="55" y="3599"/>
                    <a:pt x="111" y="3673"/>
                    <a:pt x="55" y="3691"/>
                  </a:cubicBezTo>
                  <a:cubicBezTo>
                    <a:pt x="18" y="3710"/>
                    <a:pt x="0" y="3821"/>
                    <a:pt x="0" y="3821"/>
                  </a:cubicBezTo>
                  <a:cubicBezTo>
                    <a:pt x="964" y="3896"/>
                    <a:pt x="964" y="3896"/>
                    <a:pt x="964" y="3896"/>
                  </a:cubicBezTo>
                  <a:cubicBezTo>
                    <a:pt x="964" y="3896"/>
                    <a:pt x="1020" y="3821"/>
                    <a:pt x="1020" y="3766"/>
                  </a:cubicBezTo>
                  <a:cubicBezTo>
                    <a:pt x="1020" y="3691"/>
                    <a:pt x="1002" y="3562"/>
                    <a:pt x="1038" y="3488"/>
                  </a:cubicBezTo>
                  <a:cubicBezTo>
                    <a:pt x="1076" y="3414"/>
                    <a:pt x="1205" y="3376"/>
                    <a:pt x="1243" y="3320"/>
                  </a:cubicBezTo>
                  <a:cubicBezTo>
                    <a:pt x="1279" y="3246"/>
                    <a:pt x="1279" y="2987"/>
                    <a:pt x="1279" y="2987"/>
                  </a:cubicBezTo>
                  <a:cubicBezTo>
                    <a:pt x="1279" y="2727"/>
                    <a:pt x="1279" y="2727"/>
                    <a:pt x="1279" y="2727"/>
                  </a:cubicBezTo>
                  <a:cubicBezTo>
                    <a:pt x="2133" y="2708"/>
                    <a:pt x="2133" y="2708"/>
                    <a:pt x="2133" y="2708"/>
                  </a:cubicBezTo>
                  <a:cubicBezTo>
                    <a:pt x="2133" y="2040"/>
                    <a:pt x="2133" y="2040"/>
                    <a:pt x="2133" y="2040"/>
                  </a:cubicBezTo>
                  <a:cubicBezTo>
                    <a:pt x="2133" y="2040"/>
                    <a:pt x="2152" y="1910"/>
                    <a:pt x="2244" y="1874"/>
                  </a:cubicBezTo>
                  <a:cubicBezTo>
                    <a:pt x="2318" y="1818"/>
                    <a:pt x="2393" y="1799"/>
                    <a:pt x="2412" y="1781"/>
                  </a:cubicBezTo>
                  <a:cubicBezTo>
                    <a:pt x="2412" y="1781"/>
                    <a:pt x="2541" y="1725"/>
                    <a:pt x="2578" y="1725"/>
                  </a:cubicBezTo>
                  <a:cubicBezTo>
                    <a:pt x="2615" y="1707"/>
                    <a:pt x="2801" y="1669"/>
                    <a:pt x="2819" y="1651"/>
                  </a:cubicBezTo>
                  <a:cubicBezTo>
                    <a:pt x="2838" y="1651"/>
                    <a:pt x="2875" y="1669"/>
                    <a:pt x="2894" y="1651"/>
                  </a:cubicBezTo>
                  <a:cubicBezTo>
                    <a:pt x="2912" y="1651"/>
                    <a:pt x="2931" y="1651"/>
                    <a:pt x="3005" y="1577"/>
                  </a:cubicBezTo>
                  <a:cubicBezTo>
                    <a:pt x="3060" y="1503"/>
                    <a:pt x="3135" y="1410"/>
                    <a:pt x="3154" y="1410"/>
                  </a:cubicBezTo>
                  <a:cubicBezTo>
                    <a:pt x="3172" y="1391"/>
                    <a:pt x="3265" y="1373"/>
                    <a:pt x="3265" y="1373"/>
                  </a:cubicBezTo>
                  <a:cubicBezTo>
                    <a:pt x="3265" y="1373"/>
                    <a:pt x="3302" y="1410"/>
                    <a:pt x="3320" y="1317"/>
                  </a:cubicBezTo>
                  <a:cubicBezTo>
                    <a:pt x="3339" y="1243"/>
                    <a:pt x="3376" y="1076"/>
                    <a:pt x="3506" y="1057"/>
                  </a:cubicBezTo>
                  <a:cubicBezTo>
                    <a:pt x="3784" y="1057"/>
                    <a:pt x="3784" y="1057"/>
                    <a:pt x="3784" y="1057"/>
                  </a:cubicBezTo>
                  <a:cubicBezTo>
                    <a:pt x="3784" y="1057"/>
                    <a:pt x="3840" y="1076"/>
                    <a:pt x="3858" y="965"/>
                  </a:cubicBezTo>
                  <a:cubicBezTo>
                    <a:pt x="3858" y="965"/>
                    <a:pt x="3858" y="909"/>
                    <a:pt x="3840" y="872"/>
                  </a:cubicBezTo>
                  <a:cubicBezTo>
                    <a:pt x="3821" y="853"/>
                    <a:pt x="3821" y="761"/>
                    <a:pt x="3821" y="742"/>
                  </a:cubicBezTo>
                  <a:cubicBezTo>
                    <a:pt x="3821" y="723"/>
                    <a:pt x="3784" y="556"/>
                    <a:pt x="3766" y="538"/>
                  </a:cubicBezTo>
                  <a:cubicBezTo>
                    <a:pt x="3747" y="520"/>
                    <a:pt x="3728" y="426"/>
                    <a:pt x="3728" y="408"/>
                  </a:cubicBezTo>
                  <a:cubicBezTo>
                    <a:pt x="3710" y="408"/>
                    <a:pt x="3691" y="149"/>
                    <a:pt x="3691" y="149"/>
                  </a:cubicBezTo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68" name="Freeform 5"/>
            <p:cNvSpPr>
              <a:spLocks noChangeArrowheads="1"/>
            </p:cNvSpPr>
            <p:nvPr/>
          </p:nvSpPr>
          <p:spPr bwMode="auto">
            <a:xfrm>
              <a:off x="1376363" y="1616075"/>
              <a:ext cx="1101725" cy="1236663"/>
            </a:xfrm>
            <a:custGeom>
              <a:avLst/>
              <a:gdLst>
                <a:gd name="T0" fmla="*/ 1187 w 3062"/>
                <a:gd name="T1" fmla="*/ 3414 h 3433"/>
                <a:gd name="T2" fmla="*/ 1187 w 3062"/>
                <a:gd name="T3" fmla="*/ 3414 h 3433"/>
                <a:gd name="T4" fmla="*/ 1335 w 3062"/>
                <a:gd name="T5" fmla="*/ 3321 h 3433"/>
                <a:gd name="T6" fmla="*/ 1743 w 3062"/>
                <a:gd name="T7" fmla="*/ 3321 h 3433"/>
                <a:gd name="T8" fmla="*/ 2745 w 3062"/>
                <a:gd name="T9" fmla="*/ 3284 h 3433"/>
                <a:gd name="T10" fmla="*/ 2856 w 3062"/>
                <a:gd name="T11" fmla="*/ 3099 h 3433"/>
                <a:gd name="T12" fmla="*/ 2560 w 3062"/>
                <a:gd name="T13" fmla="*/ 928 h 3433"/>
                <a:gd name="T14" fmla="*/ 3061 w 3062"/>
                <a:gd name="T15" fmla="*/ 873 h 3433"/>
                <a:gd name="T16" fmla="*/ 2820 w 3062"/>
                <a:gd name="T17" fmla="*/ 650 h 3433"/>
                <a:gd name="T18" fmla="*/ 2523 w 3062"/>
                <a:gd name="T19" fmla="*/ 464 h 3433"/>
                <a:gd name="T20" fmla="*/ 2281 w 3062"/>
                <a:gd name="T21" fmla="*/ 316 h 3433"/>
                <a:gd name="T22" fmla="*/ 2170 w 3062"/>
                <a:gd name="T23" fmla="*/ 0 h 3433"/>
                <a:gd name="T24" fmla="*/ 2170 w 3062"/>
                <a:gd name="T25" fmla="*/ 668 h 3433"/>
                <a:gd name="T26" fmla="*/ 1316 w 3062"/>
                <a:gd name="T27" fmla="*/ 687 h 3433"/>
                <a:gd name="T28" fmla="*/ 1298 w 3062"/>
                <a:gd name="T29" fmla="*/ 1169 h 3433"/>
                <a:gd name="T30" fmla="*/ 1224 w 3062"/>
                <a:gd name="T31" fmla="*/ 1336 h 3433"/>
                <a:gd name="T32" fmla="*/ 1075 w 3062"/>
                <a:gd name="T33" fmla="*/ 1466 h 3433"/>
                <a:gd name="T34" fmla="*/ 1075 w 3062"/>
                <a:gd name="T35" fmla="*/ 1707 h 3433"/>
                <a:gd name="T36" fmla="*/ 1001 w 3062"/>
                <a:gd name="T37" fmla="*/ 1856 h 3433"/>
                <a:gd name="T38" fmla="*/ 37 w 3062"/>
                <a:gd name="T39" fmla="*/ 1781 h 3433"/>
                <a:gd name="T40" fmla="*/ 37 w 3062"/>
                <a:gd name="T41" fmla="*/ 1856 h 3433"/>
                <a:gd name="T42" fmla="*/ 55 w 3062"/>
                <a:gd name="T43" fmla="*/ 1948 h 3433"/>
                <a:gd name="T44" fmla="*/ 92 w 3062"/>
                <a:gd name="T45" fmla="*/ 1986 h 3433"/>
                <a:gd name="T46" fmla="*/ 259 w 3062"/>
                <a:gd name="T47" fmla="*/ 2060 h 3433"/>
                <a:gd name="T48" fmla="*/ 222 w 3062"/>
                <a:gd name="T49" fmla="*/ 2190 h 3433"/>
                <a:gd name="T50" fmla="*/ 203 w 3062"/>
                <a:gd name="T51" fmla="*/ 2264 h 3433"/>
                <a:gd name="T52" fmla="*/ 259 w 3062"/>
                <a:gd name="T53" fmla="*/ 2431 h 3433"/>
                <a:gd name="T54" fmla="*/ 333 w 3062"/>
                <a:gd name="T55" fmla="*/ 2709 h 3433"/>
                <a:gd name="T56" fmla="*/ 222 w 3062"/>
                <a:gd name="T57" fmla="*/ 2932 h 3433"/>
                <a:gd name="T58" fmla="*/ 222 w 3062"/>
                <a:gd name="T59" fmla="*/ 3080 h 3433"/>
                <a:gd name="T60" fmla="*/ 426 w 3062"/>
                <a:gd name="T61" fmla="*/ 3006 h 3433"/>
                <a:gd name="T62" fmla="*/ 574 w 3062"/>
                <a:gd name="T63" fmla="*/ 2969 h 3433"/>
                <a:gd name="T64" fmla="*/ 723 w 3062"/>
                <a:gd name="T65" fmla="*/ 3043 h 3433"/>
                <a:gd name="T66" fmla="*/ 797 w 3062"/>
                <a:gd name="T67" fmla="*/ 3080 h 3433"/>
                <a:gd name="T68" fmla="*/ 945 w 3062"/>
                <a:gd name="T69" fmla="*/ 3135 h 3433"/>
                <a:gd name="T70" fmla="*/ 1039 w 3062"/>
                <a:gd name="T71" fmla="*/ 3321 h 3433"/>
                <a:gd name="T72" fmla="*/ 1187 w 3062"/>
                <a:gd name="T73" fmla="*/ 3414 h 3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2" h="3433">
                  <a:moveTo>
                    <a:pt x="1187" y="3414"/>
                  </a:moveTo>
                  <a:lnTo>
                    <a:pt x="1187" y="3414"/>
                  </a:lnTo>
                  <a:cubicBezTo>
                    <a:pt x="1187" y="3414"/>
                    <a:pt x="1168" y="3340"/>
                    <a:pt x="1335" y="3321"/>
                  </a:cubicBezTo>
                  <a:cubicBezTo>
                    <a:pt x="1502" y="3303"/>
                    <a:pt x="1539" y="3358"/>
                    <a:pt x="1743" y="3321"/>
                  </a:cubicBezTo>
                  <a:cubicBezTo>
                    <a:pt x="1947" y="3303"/>
                    <a:pt x="2726" y="3303"/>
                    <a:pt x="2745" y="3284"/>
                  </a:cubicBezTo>
                  <a:cubicBezTo>
                    <a:pt x="2764" y="3265"/>
                    <a:pt x="2912" y="3284"/>
                    <a:pt x="2856" y="3099"/>
                  </a:cubicBezTo>
                  <a:cubicBezTo>
                    <a:pt x="2820" y="2932"/>
                    <a:pt x="2560" y="928"/>
                    <a:pt x="2560" y="928"/>
                  </a:cubicBezTo>
                  <a:cubicBezTo>
                    <a:pt x="3061" y="873"/>
                    <a:pt x="3061" y="873"/>
                    <a:pt x="3061" y="873"/>
                  </a:cubicBezTo>
                  <a:cubicBezTo>
                    <a:pt x="2820" y="650"/>
                    <a:pt x="2820" y="650"/>
                    <a:pt x="2820" y="650"/>
                  </a:cubicBezTo>
                  <a:cubicBezTo>
                    <a:pt x="2820" y="650"/>
                    <a:pt x="2560" y="483"/>
                    <a:pt x="2523" y="464"/>
                  </a:cubicBezTo>
                  <a:cubicBezTo>
                    <a:pt x="2504" y="464"/>
                    <a:pt x="2319" y="371"/>
                    <a:pt x="2281" y="316"/>
                  </a:cubicBezTo>
                  <a:cubicBezTo>
                    <a:pt x="2226" y="241"/>
                    <a:pt x="2207" y="241"/>
                    <a:pt x="2170" y="0"/>
                  </a:cubicBezTo>
                  <a:cubicBezTo>
                    <a:pt x="2170" y="668"/>
                    <a:pt x="2170" y="668"/>
                    <a:pt x="2170" y="668"/>
                  </a:cubicBezTo>
                  <a:cubicBezTo>
                    <a:pt x="1316" y="687"/>
                    <a:pt x="1316" y="687"/>
                    <a:pt x="1316" y="687"/>
                  </a:cubicBezTo>
                  <a:cubicBezTo>
                    <a:pt x="1316" y="687"/>
                    <a:pt x="1316" y="1114"/>
                    <a:pt x="1298" y="1169"/>
                  </a:cubicBezTo>
                  <a:cubicBezTo>
                    <a:pt x="1298" y="1169"/>
                    <a:pt x="1298" y="1299"/>
                    <a:pt x="1224" y="1336"/>
                  </a:cubicBezTo>
                  <a:cubicBezTo>
                    <a:pt x="1224" y="1336"/>
                    <a:pt x="1075" y="1429"/>
                    <a:pt x="1075" y="1466"/>
                  </a:cubicBezTo>
                  <a:cubicBezTo>
                    <a:pt x="1057" y="1522"/>
                    <a:pt x="1057" y="1670"/>
                    <a:pt x="1075" y="1707"/>
                  </a:cubicBezTo>
                  <a:cubicBezTo>
                    <a:pt x="1075" y="1707"/>
                    <a:pt x="1057" y="1819"/>
                    <a:pt x="1001" y="1856"/>
                  </a:cubicBezTo>
                  <a:cubicBezTo>
                    <a:pt x="37" y="1781"/>
                    <a:pt x="37" y="1781"/>
                    <a:pt x="37" y="1781"/>
                  </a:cubicBezTo>
                  <a:cubicBezTo>
                    <a:pt x="37" y="1781"/>
                    <a:pt x="0" y="1819"/>
                    <a:pt x="37" y="1856"/>
                  </a:cubicBezTo>
                  <a:cubicBezTo>
                    <a:pt x="55" y="1893"/>
                    <a:pt x="55" y="1911"/>
                    <a:pt x="55" y="1948"/>
                  </a:cubicBezTo>
                  <a:cubicBezTo>
                    <a:pt x="55" y="1986"/>
                    <a:pt x="74" y="2004"/>
                    <a:pt x="92" y="1986"/>
                  </a:cubicBezTo>
                  <a:cubicBezTo>
                    <a:pt x="111" y="1986"/>
                    <a:pt x="315" y="2004"/>
                    <a:pt x="259" y="2060"/>
                  </a:cubicBezTo>
                  <a:cubicBezTo>
                    <a:pt x="222" y="2116"/>
                    <a:pt x="259" y="2134"/>
                    <a:pt x="222" y="2190"/>
                  </a:cubicBezTo>
                  <a:cubicBezTo>
                    <a:pt x="185" y="2227"/>
                    <a:pt x="185" y="2208"/>
                    <a:pt x="203" y="2264"/>
                  </a:cubicBezTo>
                  <a:cubicBezTo>
                    <a:pt x="222" y="2338"/>
                    <a:pt x="241" y="2375"/>
                    <a:pt x="259" y="2431"/>
                  </a:cubicBezTo>
                  <a:cubicBezTo>
                    <a:pt x="278" y="2468"/>
                    <a:pt x="352" y="2653"/>
                    <a:pt x="333" y="2709"/>
                  </a:cubicBezTo>
                  <a:cubicBezTo>
                    <a:pt x="297" y="2783"/>
                    <a:pt x="241" y="2876"/>
                    <a:pt x="222" y="2932"/>
                  </a:cubicBezTo>
                  <a:cubicBezTo>
                    <a:pt x="203" y="2987"/>
                    <a:pt x="222" y="3080"/>
                    <a:pt x="222" y="3080"/>
                  </a:cubicBezTo>
                  <a:cubicBezTo>
                    <a:pt x="222" y="3080"/>
                    <a:pt x="352" y="3024"/>
                    <a:pt x="426" y="3006"/>
                  </a:cubicBezTo>
                  <a:cubicBezTo>
                    <a:pt x="482" y="2987"/>
                    <a:pt x="519" y="2950"/>
                    <a:pt x="574" y="2969"/>
                  </a:cubicBezTo>
                  <a:cubicBezTo>
                    <a:pt x="630" y="2987"/>
                    <a:pt x="723" y="2987"/>
                    <a:pt x="723" y="3043"/>
                  </a:cubicBezTo>
                  <a:cubicBezTo>
                    <a:pt x="742" y="3099"/>
                    <a:pt x="742" y="3061"/>
                    <a:pt x="797" y="3080"/>
                  </a:cubicBezTo>
                  <a:cubicBezTo>
                    <a:pt x="871" y="3099"/>
                    <a:pt x="927" y="3099"/>
                    <a:pt x="945" y="3135"/>
                  </a:cubicBezTo>
                  <a:cubicBezTo>
                    <a:pt x="945" y="3173"/>
                    <a:pt x="1001" y="3265"/>
                    <a:pt x="1039" y="3321"/>
                  </a:cubicBezTo>
                  <a:cubicBezTo>
                    <a:pt x="1057" y="3377"/>
                    <a:pt x="1150" y="3432"/>
                    <a:pt x="1187" y="341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69" name="Freeform 6"/>
            <p:cNvSpPr>
              <a:spLocks noChangeArrowheads="1"/>
            </p:cNvSpPr>
            <p:nvPr/>
          </p:nvSpPr>
          <p:spPr bwMode="auto">
            <a:xfrm>
              <a:off x="1382713" y="2684463"/>
              <a:ext cx="528637" cy="420687"/>
            </a:xfrm>
            <a:custGeom>
              <a:avLst/>
              <a:gdLst>
                <a:gd name="T0" fmla="*/ 1410 w 1467"/>
                <a:gd name="T1" fmla="*/ 1150 h 1169"/>
                <a:gd name="T2" fmla="*/ 1410 w 1467"/>
                <a:gd name="T3" fmla="*/ 1150 h 1169"/>
                <a:gd name="T4" fmla="*/ 1280 w 1467"/>
                <a:gd name="T5" fmla="*/ 1150 h 1169"/>
                <a:gd name="T6" fmla="*/ 983 w 1467"/>
                <a:gd name="T7" fmla="*/ 1038 h 1169"/>
                <a:gd name="T8" fmla="*/ 668 w 1467"/>
                <a:gd name="T9" fmla="*/ 1020 h 1169"/>
                <a:gd name="T10" fmla="*/ 371 w 1467"/>
                <a:gd name="T11" fmla="*/ 1057 h 1169"/>
                <a:gd name="T12" fmla="*/ 260 w 1467"/>
                <a:gd name="T13" fmla="*/ 1113 h 1169"/>
                <a:gd name="T14" fmla="*/ 185 w 1467"/>
                <a:gd name="T15" fmla="*/ 1076 h 1169"/>
                <a:gd name="T16" fmla="*/ 167 w 1467"/>
                <a:gd name="T17" fmla="*/ 1020 h 1169"/>
                <a:gd name="T18" fmla="*/ 93 w 1467"/>
                <a:gd name="T19" fmla="*/ 927 h 1169"/>
                <a:gd name="T20" fmla="*/ 149 w 1467"/>
                <a:gd name="T21" fmla="*/ 834 h 1169"/>
                <a:gd name="T22" fmla="*/ 167 w 1467"/>
                <a:gd name="T23" fmla="*/ 742 h 1169"/>
                <a:gd name="T24" fmla="*/ 130 w 1467"/>
                <a:gd name="T25" fmla="*/ 705 h 1169"/>
                <a:gd name="T26" fmla="*/ 56 w 1467"/>
                <a:gd name="T27" fmla="*/ 612 h 1169"/>
                <a:gd name="T28" fmla="*/ 56 w 1467"/>
                <a:gd name="T29" fmla="*/ 408 h 1169"/>
                <a:gd name="T30" fmla="*/ 167 w 1467"/>
                <a:gd name="T31" fmla="*/ 296 h 1169"/>
                <a:gd name="T32" fmla="*/ 204 w 1467"/>
                <a:gd name="T33" fmla="*/ 111 h 1169"/>
                <a:gd name="T34" fmla="*/ 390 w 1467"/>
                <a:gd name="T35" fmla="*/ 37 h 1169"/>
                <a:gd name="T36" fmla="*/ 520 w 1467"/>
                <a:gd name="T37" fmla="*/ 0 h 1169"/>
                <a:gd name="T38" fmla="*/ 686 w 1467"/>
                <a:gd name="T39" fmla="*/ 37 h 1169"/>
                <a:gd name="T40" fmla="*/ 705 w 1467"/>
                <a:gd name="T41" fmla="*/ 92 h 1169"/>
                <a:gd name="T42" fmla="*/ 779 w 1467"/>
                <a:gd name="T43" fmla="*/ 111 h 1169"/>
                <a:gd name="T44" fmla="*/ 909 w 1467"/>
                <a:gd name="T45" fmla="*/ 148 h 1169"/>
                <a:gd name="T46" fmla="*/ 1021 w 1467"/>
                <a:gd name="T47" fmla="*/ 352 h 1169"/>
                <a:gd name="T48" fmla="*/ 1169 w 1467"/>
                <a:gd name="T49" fmla="*/ 445 h 1169"/>
                <a:gd name="T50" fmla="*/ 1224 w 1467"/>
                <a:gd name="T51" fmla="*/ 389 h 1169"/>
                <a:gd name="T52" fmla="*/ 1224 w 1467"/>
                <a:gd name="T53" fmla="*/ 463 h 1169"/>
                <a:gd name="T54" fmla="*/ 1298 w 1467"/>
                <a:gd name="T55" fmla="*/ 797 h 1169"/>
                <a:gd name="T56" fmla="*/ 1410 w 1467"/>
                <a:gd name="T57" fmla="*/ 1002 h 1169"/>
                <a:gd name="T58" fmla="*/ 1410 w 1467"/>
                <a:gd name="T59" fmla="*/ 115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67" h="1169">
                  <a:moveTo>
                    <a:pt x="1410" y="1150"/>
                  </a:moveTo>
                  <a:lnTo>
                    <a:pt x="1410" y="1150"/>
                  </a:lnTo>
                  <a:cubicBezTo>
                    <a:pt x="1410" y="1150"/>
                    <a:pt x="1354" y="1168"/>
                    <a:pt x="1280" y="1150"/>
                  </a:cubicBezTo>
                  <a:cubicBezTo>
                    <a:pt x="1206" y="1131"/>
                    <a:pt x="1076" y="1076"/>
                    <a:pt x="983" y="1038"/>
                  </a:cubicBezTo>
                  <a:cubicBezTo>
                    <a:pt x="891" y="1020"/>
                    <a:pt x="853" y="1038"/>
                    <a:pt x="668" y="1020"/>
                  </a:cubicBezTo>
                  <a:cubicBezTo>
                    <a:pt x="464" y="1002"/>
                    <a:pt x="427" y="1057"/>
                    <a:pt x="371" y="1057"/>
                  </a:cubicBezTo>
                  <a:cubicBezTo>
                    <a:pt x="315" y="1076"/>
                    <a:pt x="279" y="1113"/>
                    <a:pt x="260" y="1113"/>
                  </a:cubicBezTo>
                  <a:cubicBezTo>
                    <a:pt x="241" y="1113"/>
                    <a:pt x="204" y="1094"/>
                    <a:pt x="185" y="1076"/>
                  </a:cubicBezTo>
                  <a:cubicBezTo>
                    <a:pt x="185" y="1076"/>
                    <a:pt x="185" y="1057"/>
                    <a:pt x="167" y="1020"/>
                  </a:cubicBezTo>
                  <a:cubicBezTo>
                    <a:pt x="130" y="983"/>
                    <a:pt x="74" y="964"/>
                    <a:pt x="93" y="927"/>
                  </a:cubicBezTo>
                  <a:cubicBezTo>
                    <a:pt x="111" y="890"/>
                    <a:pt x="130" y="853"/>
                    <a:pt x="149" y="834"/>
                  </a:cubicBezTo>
                  <a:cubicBezTo>
                    <a:pt x="167" y="816"/>
                    <a:pt x="204" y="760"/>
                    <a:pt x="167" y="742"/>
                  </a:cubicBezTo>
                  <a:cubicBezTo>
                    <a:pt x="130" y="723"/>
                    <a:pt x="111" y="723"/>
                    <a:pt x="130" y="705"/>
                  </a:cubicBezTo>
                  <a:cubicBezTo>
                    <a:pt x="130" y="667"/>
                    <a:pt x="74" y="667"/>
                    <a:pt x="56" y="612"/>
                  </a:cubicBezTo>
                  <a:cubicBezTo>
                    <a:pt x="19" y="556"/>
                    <a:pt x="0" y="445"/>
                    <a:pt x="56" y="408"/>
                  </a:cubicBezTo>
                  <a:cubicBezTo>
                    <a:pt x="93" y="352"/>
                    <a:pt x="130" y="334"/>
                    <a:pt x="167" y="296"/>
                  </a:cubicBezTo>
                  <a:cubicBezTo>
                    <a:pt x="204" y="241"/>
                    <a:pt x="204" y="111"/>
                    <a:pt x="204" y="111"/>
                  </a:cubicBezTo>
                  <a:cubicBezTo>
                    <a:pt x="204" y="111"/>
                    <a:pt x="371" y="37"/>
                    <a:pt x="390" y="37"/>
                  </a:cubicBezTo>
                  <a:cubicBezTo>
                    <a:pt x="408" y="37"/>
                    <a:pt x="501" y="0"/>
                    <a:pt x="520" y="0"/>
                  </a:cubicBezTo>
                  <a:cubicBezTo>
                    <a:pt x="538" y="0"/>
                    <a:pt x="668" y="18"/>
                    <a:pt x="686" y="37"/>
                  </a:cubicBezTo>
                  <a:cubicBezTo>
                    <a:pt x="705" y="55"/>
                    <a:pt x="705" y="92"/>
                    <a:pt x="705" y="92"/>
                  </a:cubicBezTo>
                  <a:cubicBezTo>
                    <a:pt x="705" y="92"/>
                    <a:pt x="761" y="111"/>
                    <a:pt x="779" y="111"/>
                  </a:cubicBezTo>
                  <a:cubicBezTo>
                    <a:pt x="816" y="111"/>
                    <a:pt x="891" y="130"/>
                    <a:pt x="909" y="148"/>
                  </a:cubicBezTo>
                  <a:cubicBezTo>
                    <a:pt x="927" y="148"/>
                    <a:pt x="983" y="315"/>
                    <a:pt x="1021" y="352"/>
                  </a:cubicBezTo>
                  <a:cubicBezTo>
                    <a:pt x="1039" y="389"/>
                    <a:pt x="1057" y="445"/>
                    <a:pt x="1169" y="445"/>
                  </a:cubicBezTo>
                  <a:cubicBezTo>
                    <a:pt x="1169" y="445"/>
                    <a:pt x="1187" y="389"/>
                    <a:pt x="1224" y="389"/>
                  </a:cubicBezTo>
                  <a:cubicBezTo>
                    <a:pt x="1243" y="371"/>
                    <a:pt x="1243" y="389"/>
                    <a:pt x="1224" y="463"/>
                  </a:cubicBezTo>
                  <a:cubicBezTo>
                    <a:pt x="1224" y="519"/>
                    <a:pt x="1187" y="667"/>
                    <a:pt x="1298" y="797"/>
                  </a:cubicBezTo>
                  <a:cubicBezTo>
                    <a:pt x="1392" y="946"/>
                    <a:pt x="1410" y="927"/>
                    <a:pt x="1410" y="1002"/>
                  </a:cubicBezTo>
                  <a:cubicBezTo>
                    <a:pt x="1410" y="1076"/>
                    <a:pt x="1466" y="1131"/>
                    <a:pt x="1410" y="115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0" name="Freeform 7"/>
            <p:cNvSpPr>
              <a:spLocks noChangeArrowheads="1"/>
            </p:cNvSpPr>
            <p:nvPr/>
          </p:nvSpPr>
          <p:spPr bwMode="auto">
            <a:xfrm>
              <a:off x="1476375" y="3051175"/>
              <a:ext cx="233363" cy="153988"/>
            </a:xfrm>
            <a:custGeom>
              <a:avLst/>
              <a:gdLst>
                <a:gd name="T0" fmla="*/ 222 w 650"/>
                <a:gd name="T1" fmla="*/ 389 h 428"/>
                <a:gd name="T2" fmla="*/ 222 w 650"/>
                <a:gd name="T3" fmla="*/ 389 h 428"/>
                <a:gd name="T4" fmla="*/ 204 w 650"/>
                <a:gd name="T5" fmla="*/ 315 h 428"/>
                <a:gd name="T6" fmla="*/ 148 w 650"/>
                <a:gd name="T7" fmla="*/ 167 h 428"/>
                <a:gd name="T8" fmla="*/ 74 w 650"/>
                <a:gd name="T9" fmla="*/ 185 h 428"/>
                <a:gd name="T10" fmla="*/ 55 w 650"/>
                <a:gd name="T11" fmla="*/ 148 h 428"/>
                <a:gd name="T12" fmla="*/ 0 w 650"/>
                <a:gd name="T13" fmla="*/ 93 h 428"/>
                <a:gd name="T14" fmla="*/ 111 w 650"/>
                <a:gd name="T15" fmla="*/ 37 h 428"/>
                <a:gd name="T16" fmla="*/ 296 w 650"/>
                <a:gd name="T17" fmla="*/ 0 h 428"/>
                <a:gd name="T18" fmla="*/ 575 w 650"/>
                <a:gd name="T19" fmla="*/ 0 h 428"/>
                <a:gd name="T20" fmla="*/ 631 w 650"/>
                <a:gd name="T21" fmla="*/ 18 h 428"/>
                <a:gd name="T22" fmla="*/ 593 w 650"/>
                <a:gd name="T23" fmla="*/ 74 h 428"/>
                <a:gd name="T24" fmla="*/ 519 w 650"/>
                <a:gd name="T25" fmla="*/ 185 h 428"/>
                <a:gd name="T26" fmla="*/ 315 w 650"/>
                <a:gd name="T27" fmla="*/ 278 h 428"/>
                <a:gd name="T28" fmla="*/ 222 w 650"/>
                <a:gd name="T29" fmla="*/ 389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0" h="428">
                  <a:moveTo>
                    <a:pt x="222" y="389"/>
                  </a:moveTo>
                  <a:lnTo>
                    <a:pt x="222" y="389"/>
                  </a:lnTo>
                  <a:cubicBezTo>
                    <a:pt x="222" y="389"/>
                    <a:pt x="222" y="371"/>
                    <a:pt x="204" y="315"/>
                  </a:cubicBezTo>
                  <a:cubicBezTo>
                    <a:pt x="185" y="241"/>
                    <a:pt x="185" y="148"/>
                    <a:pt x="148" y="167"/>
                  </a:cubicBezTo>
                  <a:cubicBezTo>
                    <a:pt x="111" y="185"/>
                    <a:pt x="74" y="204"/>
                    <a:pt x="74" y="185"/>
                  </a:cubicBezTo>
                  <a:cubicBezTo>
                    <a:pt x="55" y="185"/>
                    <a:pt x="55" y="167"/>
                    <a:pt x="55" y="148"/>
                  </a:cubicBezTo>
                  <a:cubicBezTo>
                    <a:pt x="74" y="130"/>
                    <a:pt x="0" y="93"/>
                    <a:pt x="0" y="93"/>
                  </a:cubicBezTo>
                  <a:cubicBezTo>
                    <a:pt x="0" y="93"/>
                    <a:pt x="55" y="56"/>
                    <a:pt x="111" y="37"/>
                  </a:cubicBezTo>
                  <a:cubicBezTo>
                    <a:pt x="167" y="37"/>
                    <a:pt x="222" y="0"/>
                    <a:pt x="296" y="0"/>
                  </a:cubicBezTo>
                  <a:cubicBezTo>
                    <a:pt x="371" y="0"/>
                    <a:pt x="501" y="18"/>
                    <a:pt x="575" y="0"/>
                  </a:cubicBezTo>
                  <a:cubicBezTo>
                    <a:pt x="631" y="18"/>
                    <a:pt x="631" y="18"/>
                    <a:pt x="631" y="18"/>
                  </a:cubicBezTo>
                  <a:cubicBezTo>
                    <a:pt x="631" y="18"/>
                    <a:pt x="649" y="37"/>
                    <a:pt x="593" y="74"/>
                  </a:cubicBezTo>
                  <a:cubicBezTo>
                    <a:pt x="538" y="130"/>
                    <a:pt x="556" y="111"/>
                    <a:pt x="519" y="185"/>
                  </a:cubicBezTo>
                  <a:cubicBezTo>
                    <a:pt x="464" y="241"/>
                    <a:pt x="352" y="241"/>
                    <a:pt x="315" y="278"/>
                  </a:cubicBezTo>
                  <a:cubicBezTo>
                    <a:pt x="278" y="315"/>
                    <a:pt x="278" y="427"/>
                    <a:pt x="222" y="38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1" name="Freeform 8"/>
            <p:cNvSpPr>
              <a:spLocks noChangeArrowheads="1"/>
            </p:cNvSpPr>
            <p:nvPr/>
          </p:nvSpPr>
          <p:spPr bwMode="auto">
            <a:xfrm>
              <a:off x="1717675" y="3278188"/>
              <a:ext cx="266700" cy="287337"/>
            </a:xfrm>
            <a:custGeom>
              <a:avLst/>
              <a:gdLst>
                <a:gd name="T0" fmla="*/ 0 w 743"/>
                <a:gd name="T1" fmla="*/ 335 h 799"/>
                <a:gd name="T2" fmla="*/ 0 w 743"/>
                <a:gd name="T3" fmla="*/ 335 h 799"/>
                <a:gd name="T4" fmla="*/ 205 w 743"/>
                <a:gd name="T5" fmla="*/ 706 h 799"/>
                <a:gd name="T6" fmla="*/ 465 w 743"/>
                <a:gd name="T7" fmla="*/ 724 h 799"/>
                <a:gd name="T8" fmla="*/ 465 w 743"/>
                <a:gd name="T9" fmla="*/ 780 h 799"/>
                <a:gd name="T10" fmla="*/ 520 w 743"/>
                <a:gd name="T11" fmla="*/ 780 h 799"/>
                <a:gd name="T12" fmla="*/ 650 w 743"/>
                <a:gd name="T13" fmla="*/ 650 h 799"/>
                <a:gd name="T14" fmla="*/ 724 w 743"/>
                <a:gd name="T15" fmla="*/ 539 h 799"/>
                <a:gd name="T16" fmla="*/ 687 w 743"/>
                <a:gd name="T17" fmla="*/ 390 h 799"/>
                <a:gd name="T18" fmla="*/ 613 w 743"/>
                <a:gd name="T19" fmla="*/ 279 h 799"/>
                <a:gd name="T20" fmla="*/ 576 w 743"/>
                <a:gd name="T21" fmla="*/ 130 h 799"/>
                <a:gd name="T22" fmla="*/ 390 w 743"/>
                <a:gd name="T23" fmla="*/ 38 h 799"/>
                <a:gd name="T24" fmla="*/ 149 w 743"/>
                <a:gd name="T25" fmla="*/ 168 h 799"/>
                <a:gd name="T26" fmla="*/ 0 w 743"/>
                <a:gd name="T27" fmla="*/ 335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3" h="799">
                  <a:moveTo>
                    <a:pt x="0" y="335"/>
                  </a:moveTo>
                  <a:lnTo>
                    <a:pt x="0" y="335"/>
                  </a:lnTo>
                  <a:cubicBezTo>
                    <a:pt x="205" y="706"/>
                    <a:pt x="205" y="706"/>
                    <a:pt x="205" y="706"/>
                  </a:cubicBezTo>
                  <a:cubicBezTo>
                    <a:pt x="465" y="724"/>
                    <a:pt x="465" y="724"/>
                    <a:pt x="465" y="724"/>
                  </a:cubicBezTo>
                  <a:cubicBezTo>
                    <a:pt x="465" y="724"/>
                    <a:pt x="446" y="780"/>
                    <a:pt x="465" y="780"/>
                  </a:cubicBezTo>
                  <a:cubicBezTo>
                    <a:pt x="483" y="780"/>
                    <a:pt x="501" y="798"/>
                    <a:pt x="520" y="780"/>
                  </a:cubicBezTo>
                  <a:cubicBezTo>
                    <a:pt x="557" y="761"/>
                    <a:pt x="613" y="687"/>
                    <a:pt x="650" y="650"/>
                  </a:cubicBezTo>
                  <a:cubicBezTo>
                    <a:pt x="687" y="613"/>
                    <a:pt x="724" y="539"/>
                    <a:pt x="724" y="539"/>
                  </a:cubicBezTo>
                  <a:cubicBezTo>
                    <a:pt x="742" y="520"/>
                    <a:pt x="706" y="427"/>
                    <a:pt x="687" y="390"/>
                  </a:cubicBezTo>
                  <a:cubicBezTo>
                    <a:pt x="668" y="371"/>
                    <a:pt x="613" y="335"/>
                    <a:pt x="613" y="279"/>
                  </a:cubicBezTo>
                  <a:cubicBezTo>
                    <a:pt x="631" y="223"/>
                    <a:pt x="668" y="205"/>
                    <a:pt x="576" y="130"/>
                  </a:cubicBezTo>
                  <a:cubicBezTo>
                    <a:pt x="483" y="56"/>
                    <a:pt x="465" y="0"/>
                    <a:pt x="390" y="38"/>
                  </a:cubicBezTo>
                  <a:cubicBezTo>
                    <a:pt x="316" y="75"/>
                    <a:pt x="205" y="112"/>
                    <a:pt x="149" y="168"/>
                  </a:cubicBezTo>
                  <a:cubicBezTo>
                    <a:pt x="112" y="223"/>
                    <a:pt x="0" y="335"/>
                    <a:pt x="0" y="335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2" name="Freeform 9"/>
            <p:cNvSpPr>
              <a:spLocks noChangeArrowheads="1"/>
            </p:cNvSpPr>
            <p:nvPr/>
          </p:nvSpPr>
          <p:spPr bwMode="auto">
            <a:xfrm>
              <a:off x="1550988" y="3057525"/>
              <a:ext cx="647700" cy="460375"/>
            </a:xfrm>
            <a:custGeom>
              <a:avLst/>
              <a:gdLst>
                <a:gd name="T0" fmla="*/ 946 w 1800"/>
                <a:gd name="T1" fmla="*/ 112 h 1281"/>
                <a:gd name="T2" fmla="*/ 946 w 1800"/>
                <a:gd name="T3" fmla="*/ 112 h 1281"/>
                <a:gd name="T4" fmla="*/ 1076 w 1800"/>
                <a:gd name="T5" fmla="*/ 205 h 1281"/>
                <a:gd name="T6" fmla="*/ 1280 w 1800"/>
                <a:gd name="T7" fmla="*/ 167 h 1281"/>
                <a:gd name="T8" fmla="*/ 1428 w 1800"/>
                <a:gd name="T9" fmla="*/ 75 h 1281"/>
                <a:gd name="T10" fmla="*/ 1558 w 1800"/>
                <a:gd name="T11" fmla="*/ 167 h 1281"/>
                <a:gd name="T12" fmla="*/ 1707 w 1800"/>
                <a:gd name="T13" fmla="*/ 501 h 1281"/>
                <a:gd name="T14" fmla="*/ 1762 w 1800"/>
                <a:gd name="T15" fmla="*/ 724 h 1281"/>
                <a:gd name="T16" fmla="*/ 1781 w 1800"/>
                <a:gd name="T17" fmla="*/ 947 h 1281"/>
                <a:gd name="T18" fmla="*/ 1670 w 1800"/>
                <a:gd name="T19" fmla="*/ 1206 h 1281"/>
                <a:gd name="T20" fmla="*/ 1484 w 1800"/>
                <a:gd name="T21" fmla="*/ 1262 h 1281"/>
                <a:gd name="T22" fmla="*/ 1391 w 1800"/>
                <a:gd name="T23" fmla="*/ 1132 h 1281"/>
                <a:gd name="T24" fmla="*/ 1317 w 1800"/>
                <a:gd name="T25" fmla="*/ 1058 h 1281"/>
                <a:gd name="T26" fmla="*/ 1187 w 1800"/>
                <a:gd name="T27" fmla="*/ 1151 h 1281"/>
                <a:gd name="T28" fmla="*/ 1150 w 1800"/>
                <a:gd name="T29" fmla="*/ 1021 h 1281"/>
                <a:gd name="T30" fmla="*/ 1076 w 1800"/>
                <a:gd name="T31" fmla="*/ 928 h 1281"/>
                <a:gd name="T32" fmla="*/ 1094 w 1800"/>
                <a:gd name="T33" fmla="*/ 835 h 1281"/>
                <a:gd name="T34" fmla="*/ 1039 w 1800"/>
                <a:gd name="T35" fmla="*/ 742 h 1281"/>
                <a:gd name="T36" fmla="*/ 928 w 1800"/>
                <a:gd name="T37" fmla="*/ 650 h 1281"/>
                <a:gd name="T38" fmla="*/ 834 w 1800"/>
                <a:gd name="T39" fmla="*/ 668 h 1281"/>
                <a:gd name="T40" fmla="*/ 649 w 1800"/>
                <a:gd name="T41" fmla="*/ 742 h 1281"/>
                <a:gd name="T42" fmla="*/ 463 w 1800"/>
                <a:gd name="T43" fmla="*/ 947 h 1281"/>
                <a:gd name="T44" fmla="*/ 297 w 1800"/>
                <a:gd name="T45" fmla="*/ 650 h 1281"/>
                <a:gd name="T46" fmla="*/ 167 w 1800"/>
                <a:gd name="T47" fmla="*/ 464 h 1281"/>
                <a:gd name="T48" fmla="*/ 56 w 1800"/>
                <a:gd name="T49" fmla="*/ 427 h 1281"/>
                <a:gd name="T50" fmla="*/ 18 w 1800"/>
                <a:gd name="T51" fmla="*/ 371 h 1281"/>
                <a:gd name="T52" fmla="*/ 74 w 1800"/>
                <a:gd name="T53" fmla="*/ 353 h 1281"/>
                <a:gd name="T54" fmla="*/ 148 w 1800"/>
                <a:gd name="T55" fmla="*/ 241 h 1281"/>
                <a:gd name="T56" fmla="*/ 278 w 1800"/>
                <a:gd name="T57" fmla="*/ 186 h 1281"/>
                <a:gd name="T58" fmla="*/ 352 w 1800"/>
                <a:gd name="T59" fmla="*/ 93 h 1281"/>
                <a:gd name="T60" fmla="*/ 427 w 1800"/>
                <a:gd name="T61" fmla="*/ 19 h 1281"/>
                <a:gd name="T62" fmla="*/ 427 w 1800"/>
                <a:gd name="T63" fmla="*/ 0 h 1281"/>
                <a:gd name="T64" fmla="*/ 612 w 1800"/>
                <a:gd name="T65" fmla="*/ 38 h 1281"/>
                <a:gd name="T66" fmla="*/ 872 w 1800"/>
                <a:gd name="T67" fmla="*/ 112 h 1281"/>
                <a:gd name="T68" fmla="*/ 946 w 1800"/>
                <a:gd name="T69" fmla="*/ 112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00" h="1281">
                  <a:moveTo>
                    <a:pt x="946" y="112"/>
                  </a:moveTo>
                  <a:lnTo>
                    <a:pt x="946" y="112"/>
                  </a:lnTo>
                  <a:cubicBezTo>
                    <a:pt x="946" y="112"/>
                    <a:pt x="1020" y="186"/>
                    <a:pt x="1076" y="205"/>
                  </a:cubicBezTo>
                  <a:cubicBezTo>
                    <a:pt x="1131" y="223"/>
                    <a:pt x="1187" y="186"/>
                    <a:pt x="1280" y="167"/>
                  </a:cubicBezTo>
                  <a:cubicBezTo>
                    <a:pt x="1354" y="130"/>
                    <a:pt x="1410" y="75"/>
                    <a:pt x="1428" y="75"/>
                  </a:cubicBezTo>
                  <a:cubicBezTo>
                    <a:pt x="1428" y="75"/>
                    <a:pt x="1502" y="0"/>
                    <a:pt x="1558" y="167"/>
                  </a:cubicBezTo>
                  <a:cubicBezTo>
                    <a:pt x="1614" y="335"/>
                    <a:pt x="1670" y="427"/>
                    <a:pt x="1707" y="501"/>
                  </a:cubicBezTo>
                  <a:cubicBezTo>
                    <a:pt x="1744" y="576"/>
                    <a:pt x="1762" y="631"/>
                    <a:pt x="1762" y="724"/>
                  </a:cubicBezTo>
                  <a:cubicBezTo>
                    <a:pt x="1744" y="798"/>
                    <a:pt x="1799" y="872"/>
                    <a:pt x="1781" y="947"/>
                  </a:cubicBezTo>
                  <a:cubicBezTo>
                    <a:pt x="1762" y="1021"/>
                    <a:pt x="1725" y="1151"/>
                    <a:pt x="1670" y="1206"/>
                  </a:cubicBezTo>
                  <a:cubicBezTo>
                    <a:pt x="1596" y="1262"/>
                    <a:pt x="1502" y="1280"/>
                    <a:pt x="1484" y="1262"/>
                  </a:cubicBezTo>
                  <a:cubicBezTo>
                    <a:pt x="1447" y="1243"/>
                    <a:pt x="1391" y="1151"/>
                    <a:pt x="1391" y="1132"/>
                  </a:cubicBezTo>
                  <a:cubicBezTo>
                    <a:pt x="1373" y="1113"/>
                    <a:pt x="1373" y="1039"/>
                    <a:pt x="1317" y="1058"/>
                  </a:cubicBezTo>
                  <a:cubicBezTo>
                    <a:pt x="1261" y="1077"/>
                    <a:pt x="1187" y="1151"/>
                    <a:pt x="1187" y="1151"/>
                  </a:cubicBezTo>
                  <a:cubicBezTo>
                    <a:pt x="1187" y="1151"/>
                    <a:pt x="1187" y="1058"/>
                    <a:pt x="1150" y="1021"/>
                  </a:cubicBezTo>
                  <a:cubicBezTo>
                    <a:pt x="1113" y="983"/>
                    <a:pt x="1094" y="928"/>
                    <a:pt x="1076" y="928"/>
                  </a:cubicBezTo>
                  <a:cubicBezTo>
                    <a:pt x="1076" y="909"/>
                    <a:pt x="1094" y="854"/>
                    <a:pt x="1094" y="835"/>
                  </a:cubicBezTo>
                  <a:cubicBezTo>
                    <a:pt x="1094" y="798"/>
                    <a:pt x="1057" y="761"/>
                    <a:pt x="1039" y="742"/>
                  </a:cubicBezTo>
                  <a:cubicBezTo>
                    <a:pt x="1002" y="724"/>
                    <a:pt x="928" y="650"/>
                    <a:pt x="928" y="650"/>
                  </a:cubicBezTo>
                  <a:cubicBezTo>
                    <a:pt x="928" y="650"/>
                    <a:pt x="909" y="631"/>
                    <a:pt x="834" y="668"/>
                  </a:cubicBezTo>
                  <a:cubicBezTo>
                    <a:pt x="760" y="687"/>
                    <a:pt x="649" y="742"/>
                    <a:pt x="649" y="742"/>
                  </a:cubicBezTo>
                  <a:cubicBezTo>
                    <a:pt x="463" y="947"/>
                    <a:pt x="463" y="947"/>
                    <a:pt x="463" y="947"/>
                  </a:cubicBezTo>
                  <a:cubicBezTo>
                    <a:pt x="463" y="947"/>
                    <a:pt x="297" y="668"/>
                    <a:pt x="297" y="650"/>
                  </a:cubicBezTo>
                  <a:cubicBezTo>
                    <a:pt x="278" y="650"/>
                    <a:pt x="167" y="464"/>
                    <a:pt x="167" y="464"/>
                  </a:cubicBezTo>
                  <a:cubicBezTo>
                    <a:pt x="167" y="464"/>
                    <a:pt x="92" y="483"/>
                    <a:pt x="56" y="427"/>
                  </a:cubicBezTo>
                  <a:cubicBezTo>
                    <a:pt x="37" y="390"/>
                    <a:pt x="0" y="353"/>
                    <a:pt x="18" y="371"/>
                  </a:cubicBezTo>
                  <a:cubicBezTo>
                    <a:pt x="37" y="371"/>
                    <a:pt x="37" y="409"/>
                    <a:pt x="74" y="353"/>
                  </a:cubicBezTo>
                  <a:cubicBezTo>
                    <a:pt x="111" y="279"/>
                    <a:pt x="92" y="260"/>
                    <a:pt x="148" y="241"/>
                  </a:cubicBezTo>
                  <a:cubicBezTo>
                    <a:pt x="204" y="205"/>
                    <a:pt x="260" y="205"/>
                    <a:pt x="278" y="186"/>
                  </a:cubicBezTo>
                  <a:cubicBezTo>
                    <a:pt x="315" y="167"/>
                    <a:pt x="352" y="93"/>
                    <a:pt x="352" y="93"/>
                  </a:cubicBezTo>
                  <a:cubicBezTo>
                    <a:pt x="352" y="93"/>
                    <a:pt x="427" y="38"/>
                    <a:pt x="427" y="19"/>
                  </a:cubicBezTo>
                  <a:lnTo>
                    <a:pt x="427" y="0"/>
                  </a:lnTo>
                  <a:cubicBezTo>
                    <a:pt x="427" y="0"/>
                    <a:pt x="538" y="0"/>
                    <a:pt x="612" y="38"/>
                  </a:cubicBezTo>
                  <a:cubicBezTo>
                    <a:pt x="705" y="75"/>
                    <a:pt x="798" y="112"/>
                    <a:pt x="872" y="112"/>
                  </a:cubicBezTo>
                  <a:cubicBezTo>
                    <a:pt x="946" y="112"/>
                    <a:pt x="946" y="112"/>
                    <a:pt x="946" y="11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3" name="Freeform 10"/>
            <p:cNvSpPr>
              <a:spLocks noChangeArrowheads="1"/>
            </p:cNvSpPr>
            <p:nvPr/>
          </p:nvSpPr>
          <p:spPr bwMode="auto">
            <a:xfrm>
              <a:off x="1817688" y="1930400"/>
              <a:ext cx="1449387" cy="1343025"/>
            </a:xfrm>
            <a:custGeom>
              <a:avLst/>
              <a:gdLst>
                <a:gd name="T0" fmla="*/ 1614 w 4026"/>
                <a:gd name="T1" fmla="*/ 3728 h 3729"/>
                <a:gd name="T2" fmla="*/ 1614 w 4026"/>
                <a:gd name="T3" fmla="*/ 3728 h 3729"/>
                <a:gd name="T4" fmla="*/ 1428 w 4026"/>
                <a:gd name="T5" fmla="*/ 3728 h 3729"/>
                <a:gd name="T6" fmla="*/ 1206 w 4026"/>
                <a:gd name="T7" fmla="*/ 3691 h 3729"/>
                <a:gd name="T8" fmla="*/ 983 w 4026"/>
                <a:gd name="T9" fmla="*/ 3710 h 3729"/>
                <a:gd name="T10" fmla="*/ 890 w 4026"/>
                <a:gd name="T11" fmla="*/ 3487 h 3729"/>
                <a:gd name="T12" fmla="*/ 816 w 4026"/>
                <a:gd name="T13" fmla="*/ 3283 h 3729"/>
                <a:gd name="T14" fmla="*/ 686 w 4026"/>
                <a:gd name="T15" fmla="*/ 3209 h 3729"/>
                <a:gd name="T16" fmla="*/ 463 w 4026"/>
                <a:gd name="T17" fmla="*/ 3320 h 3729"/>
                <a:gd name="T18" fmla="*/ 334 w 4026"/>
                <a:gd name="T19" fmla="*/ 3339 h 3729"/>
                <a:gd name="T20" fmla="*/ 204 w 4026"/>
                <a:gd name="T21" fmla="*/ 3246 h 3729"/>
                <a:gd name="T22" fmla="*/ 222 w 4026"/>
                <a:gd name="T23" fmla="*/ 3209 h 3729"/>
                <a:gd name="T24" fmla="*/ 204 w 4026"/>
                <a:gd name="T25" fmla="*/ 3116 h 3729"/>
                <a:gd name="T26" fmla="*/ 204 w 4026"/>
                <a:gd name="T27" fmla="*/ 3042 h 3729"/>
                <a:gd name="T28" fmla="*/ 56 w 4026"/>
                <a:gd name="T29" fmla="*/ 2875 h 3729"/>
                <a:gd name="T30" fmla="*/ 0 w 4026"/>
                <a:gd name="T31" fmla="*/ 2652 h 3729"/>
                <a:gd name="T32" fmla="*/ 37 w 4026"/>
                <a:gd name="T33" fmla="*/ 2467 h 3729"/>
                <a:gd name="T34" fmla="*/ 204 w 4026"/>
                <a:gd name="T35" fmla="*/ 2448 h 3729"/>
                <a:gd name="T36" fmla="*/ 445 w 4026"/>
                <a:gd name="T37" fmla="*/ 2467 h 3729"/>
                <a:gd name="T38" fmla="*/ 872 w 4026"/>
                <a:gd name="T39" fmla="*/ 2430 h 3729"/>
                <a:gd name="T40" fmla="*/ 1447 w 4026"/>
                <a:gd name="T41" fmla="*/ 2411 h 3729"/>
                <a:gd name="T42" fmla="*/ 1596 w 4026"/>
                <a:gd name="T43" fmla="*/ 2392 h 3729"/>
                <a:gd name="T44" fmla="*/ 1632 w 4026"/>
                <a:gd name="T45" fmla="*/ 2226 h 3729"/>
                <a:gd name="T46" fmla="*/ 1521 w 4026"/>
                <a:gd name="T47" fmla="*/ 1465 h 3729"/>
                <a:gd name="T48" fmla="*/ 1336 w 4026"/>
                <a:gd name="T49" fmla="*/ 55 h 3729"/>
                <a:gd name="T50" fmla="*/ 1837 w 4026"/>
                <a:gd name="T51" fmla="*/ 0 h 3729"/>
                <a:gd name="T52" fmla="*/ 3302 w 4026"/>
                <a:gd name="T53" fmla="*/ 1038 h 3729"/>
                <a:gd name="T54" fmla="*/ 3339 w 4026"/>
                <a:gd name="T55" fmla="*/ 1149 h 3729"/>
                <a:gd name="T56" fmla="*/ 3673 w 4026"/>
                <a:gd name="T57" fmla="*/ 1261 h 3729"/>
                <a:gd name="T58" fmla="*/ 3747 w 4026"/>
                <a:gd name="T59" fmla="*/ 1465 h 3729"/>
                <a:gd name="T60" fmla="*/ 3877 w 4026"/>
                <a:gd name="T61" fmla="*/ 1520 h 3729"/>
                <a:gd name="T62" fmla="*/ 4025 w 4026"/>
                <a:gd name="T63" fmla="*/ 1502 h 3729"/>
                <a:gd name="T64" fmla="*/ 3988 w 4026"/>
                <a:gd name="T65" fmla="*/ 1985 h 3729"/>
                <a:gd name="T66" fmla="*/ 3896 w 4026"/>
                <a:gd name="T67" fmla="*/ 2281 h 3729"/>
                <a:gd name="T68" fmla="*/ 3822 w 4026"/>
                <a:gd name="T69" fmla="*/ 2411 h 3729"/>
                <a:gd name="T70" fmla="*/ 3395 w 4026"/>
                <a:gd name="T71" fmla="*/ 2448 h 3729"/>
                <a:gd name="T72" fmla="*/ 3209 w 4026"/>
                <a:gd name="T73" fmla="*/ 2504 h 3729"/>
                <a:gd name="T74" fmla="*/ 3024 w 4026"/>
                <a:gd name="T75" fmla="*/ 2578 h 3729"/>
                <a:gd name="T76" fmla="*/ 2801 w 4026"/>
                <a:gd name="T77" fmla="*/ 2541 h 3729"/>
                <a:gd name="T78" fmla="*/ 2412 w 4026"/>
                <a:gd name="T79" fmla="*/ 2689 h 3729"/>
                <a:gd name="T80" fmla="*/ 2152 w 4026"/>
                <a:gd name="T81" fmla="*/ 2893 h 3729"/>
                <a:gd name="T82" fmla="*/ 2059 w 4026"/>
                <a:gd name="T83" fmla="*/ 2986 h 3729"/>
                <a:gd name="T84" fmla="*/ 1855 w 4026"/>
                <a:gd name="T85" fmla="*/ 3134 h 3729"/>
                <a:gd name="T86" fmla="*/ 1614 w 4026"/>
                <a:gd name="T87" fmla="*/ 3728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26" h="3729">
                  <a:moveTo>
                    <a:pt x="1614" y="3728"/>
                  </a:moveTo>
                  <a:lnTo>
                    <a:pt x="1614" y="3728"/>
                  </a:lnTo>
                  <a:cubicBezTo>
                    <a:pt x="1614" y="3728"/>
                    <a:pt x="1502" y="3728"/>
                    <a:pt x="1428" y="3728"/>
                  </a:cubicBezTo>
                  <a:cubicBezTo>
                    <a:pt x="1373" y="3710"/>
                    <a:pt x="1261" y="3691"/>
                    <a:pt x="1206" y="3691"/>
                  </a:cubicBezTo>
                  <a:cubicBezTo>
                    <a:pt x="1150" y="3672"/>
                    <a:pt x="983" y="3710"/>
                    <a:pt x="983" y="3710"/>
                  </a:cubicBezTo>
                  <a:cubicBezTo>
                    <a:pt x="890" y="3487"/>
                    <a:pt x="890" y="3487"/>
                    <a:pt x="890" y="3487"/>
                  </a:cubicBezTo>
                  <a:cubicBezTo>
                    <a:pt x="816" y="3283"/>
                    <a:pt x="816" y="3283"/>
                    <a:pt x="816" y="3283"/>
                  </a:cubicBezTo>
                  <a:cubicBezTo>
                    <a:pt x="816" y="3283"/>
                    <a:pt x="779" y="3153"/>
                    <a:pt x="686" y="3209"/>
                  </a:cubicBezTo>
                  <a:cubicBezTo>
                    <a:pt x="593" y="3264"/>
                    <a:pt x="463" y="3320"/>
                    <a:pt x="463" y="3320"/>
                  </a:cubicBezTo>
                  <a:cubicBezTo>
                    <a:pt x="463" y="3320"/>
                    <a:pt x="371" y="3357"/>
                    <a:pt x="334" y="3339"/>
                  </a:cubicBezTo>
                  <a:cubicBezTo>
                    <a:pt x="297" y="3339"/>
                    <a:pt x="204" y="3246"/>
                    <a:pt x="204" y="3246"/>
                  </a:cubicBezTo>
                  <a:cubicBezTo>
                    <a:pt x="204" y="3246"/>
                    <a:pt x="241" y="3227"/>
                    <a:pt x="222" y="3209"/>
                  </a:cubicBezTo>
                  <a:cubicBezTo>
                    <a:pt x="222" y="3190"/>
                    <a:pt x="204" y="3134"/>
                    <a:pt x="204" y="3116"/>
                  </a:cubicBezTo>
                  <a:cubicBezTo>
                    <a:pt x="204" y="3098"/>
                    <a:pt x="204" y="3042"/>
                    <a:pt x="204" y="3042"/>
                  </a:cubicBezTo>
                  <a:cubicBezTo>
                    <a:pt x="204" y="3042"/>
                    <a:pt x="92" y="2912"/>
                    <a:pt x="56" y="2875"/>
                  </a:cubicBezTo>
                  <a:cubicBezTo>
                    <a:pt x="37" y="2838"/>
                    <a:pt x="0" y="2708"/>
                    <a:pt x="0" y="2652"/>
                  </a:cubicBezTo>
                  <a:cubicBezTo>
                    <a:pt x="18" y="2615"/>
                    <a:pt x="37" y="2467"/>
                    <a:pt x="37" y="2467"/>
                  </a:cubicBezTo>
                  <a:cubicBezTo>
                    <a:pt x="37" y="2467"/>
                    <a:pt x="148" y="2448"/>
                    <a:pt x="204" y="2448"/>
                  </a:cubicBezTo>
                  <a:cubicBezTo>
                    <a:pt x="260" y="2467"/>
                    <a:pt x="352" y="2467"/>
                    <a:pt x="445" y="2467"/>
                  </a:cubicBezTo>
                  <a:cubicBezTo>
                    <a:pt x="519" y="2448"/>
                    <a:pt x="872" y="2430"/>
                    <a:pt x="872" y="2430"/>
                  </a:cubicBezTo>
                  <a:cubicBezTo>
                    <a:pt x="1447" y="2411"/>
                    <a:pt x="1447" y="2411"/>
                    <a:pt x="1447" y="2411"/>
                  </a:cubicBezTo>
                  <a:cubicBezTo>
                    <a:pt x="1447" y="2411"/>
                    <a:pt x="1558" y="2411"/>
                    <a:pt x="1596" y="2392"/>
                  </a:cubicBezTo>
                  <a:cubicBezTo>
                    <a:pt x="1632" y="2356"/>
                    <a:pt x="1670" y="2337"/>
                    <a:pt x="1632" y="2226"/>
                  </a:cubicBezTo>
                  <a:cubicBezTo>
                    <a:pt x="1614" y="2133"/>
                    <a:pt x="1521" y="1465"/>
                    <a:pt x="1521" y="1465"/>
                  </a:cubicBezTo>
                  <a:cubicBezTo>
                    <a:pt x="1336" y="55"/>
                    <a:pt x="1336" y="55"/>
                    <a:pt x="1336" y="55"/>
                  </a:cubicBezTo>
                  <a:cubicBezTo>
                    <a:pt x="1837" y="0"/>
                    <a:pt x="1837" y="0"/>
                    <a:pt x="1837" y="0"/>
                  </a:cubicBezTo>
                  <a:cubicBezTo>
                    <a:pt x="3302" y="1038"/>
                    <a:pt x="3302" y="1038"/>
                    <a:pt x="3302" y="1038"/>
                  </a:cubicBezTo>
                  <a:cubicBezTo>
                    <a:pt x="3302" y="1038"/>
                    <a:pt x="3321" y="1149"/>
                    <a:pt x="3339" y="1149"/>
                  </a:cubicBezTo>
                  <a:cubicBezTo>
                    <a:pt x="3376" y="1149"/>
                    <a:pt x="3673" y="1261"/>
                    <a:pt x="3673" y="1261"/>
                  </a:cubicBezTo>
                  <a:cubicBezTo>
                    <a:pt x="3673" y="1261"/>
                    <a:pt x="3747" y="1354"/>
                    <a:pt x="3747" y="1465"/>
                  </a:cubicBezTo>
                  <a:cubicBezTo>
                    <a:pt x="3747" y="1465"/>
                    <a:pt x="3747" y="1539"/>
                    <a:pt x="3877" y="1520"/>
                  </a:cubicBezTo>
                  <a:cubicBezTo>
                    <a:pt x="4025" y="1502"/>
                    <a:pt x="4025" y="1502"/>
                    <a:pt x="4025" y="1502"/>
                  </a:cubicBezTo>
                  <a:cubicBezTo>
                    <a:pt x="4025" y="1502"/>
                    <a:pt x="4007" y="1855"/>
                    <a:pt x="3988" y="1985"/>
                  </a:cubicBezTo>
                  <a:cubicBezTo>
                    <a:pt x="3951" y="2114"/>
                    <a:pt x="3914" y="2244"/>
                    <a:pt x="3896" y="2281"/>
                  </a:cubicBezTo>
                  <a:cubicBezTo>
                    <a:pt x="3877" y="2318"/>
                    <a:pt x="3914" y="2411"/>
                    <a:pt x="3822" y="2411"/>
                  </a:cubicBezTo>
                  <a:cubicBezTo>
                    <a:pt x="3728" y="2411"/>
                    <a:pt x="3487" y="2448"/>
                    <a:pt x="3395" y="2448"/>
                  </a:cubicBezTo>
                  <a:cubicBezTo>
                    <a:pt x="3302" y="2448"/>
                    <a:pt x="3283" y="2485"/>
                    <a:pt x="3209" y="2504"/>
                  </a:cubicBezTo>
                  <a:cubicBezTo>
                    <a:pt x="3116" y="2541"/>
                    <a:pt x="3042" y="2559"/>
                    <a:pt x="3024" y="2578"/>
                  </a:cubicBezTo>
                  <a:cubicBezTo>
                    <a:pt x="3005" y="2578"/>
                    <a:pt x="2894" y="2504"/>
                    <a:pt x="2801" y="2541"/>
                  </a:cubicBezTo>
                  <a:cubicBezTo>
                    <a:pt x="2709" y="2559"/>
                    <a:pt x="2486" y="2633"/>
                    <a:pt x="2412" y="2689"/>
                  </a:cubicBezTo>
                  <a:cubicBezTo>
                    <a:pt x="2319" y="2763"/>
                    <a:pt x="2189" y="2819"/>
                    <a:pt x="2152" y="2893"/>
                  </a:cubicBezTo>
                  <a:cubicBezTo>
                    <a:pt x="2115" y="2949"/>
                    <a:pt x="2133" y="2968"/>
                    <a:pt x="2059" y="2986"/>
                  </a:cubicBezTo>
                  <a:cubicBezTo>
                    <a:pt x="1985" y="3023"/>
                    <a:pt x="1929" y="3023"/>
                    <a:pt x="1855" y="3134"/>
                  </a:cubicBezTo>
                  <a:cubicBezTo>
                    <a:pt x="1781" y="3246"/>
                    <a:pt x="1596" y="3598"/>
                    <a:pt x="1614" y="372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4" name="Freeform 11"/>
            <p:cNvSpPr>
              <a:spLocks noChangeArrowheads="1"/>
            </p:cNvSpPr>
            <p:nvPr/>
          </p:nvSpPr>
          <p:spPr bwMode="auto">
            <a:xfrm>
              <a:off x="1871663" y="3438525"/>
              <a:ext cx="368300" cy="381000"/>
            </a:xfrm>
            <a:custGeom>
              <a:avLst/>
              <a:gdLst>
                <a:gd name="T0" fmla="*/ 965 w 1022"/>
                <a:gd name="T1" fmla="*/ 1038 h 1058"/>
                <a:gd name="T2" fmla="*/ 965 w 1022"/>
                <a:gd name="T3" fmla="*/ 1038 h 1058"/>
                <a:gd name="T4" fmla="*/ 983 w 1022"/>
                <a:gd name="T5" fmla="*/ 909 h 1058"/>
                <a:gd name="T6" fmla="*/ 983 w 1022"/>
                <a:gd name="T7" fmla="*/ 835 h 1058"/>
                <a:gd name="T8" fmla="*/ 1002 w 1022"/>
                <a:gd name="T9" fmla="*/ 705 h 1058"/>
                <a:gd name="T10" fmla="*/ 947 w 1022"/>
                <a:gd name="T11" fmla="*/ 593 h 1058"/>
                <a:gd name="T12" fmla="*/ 761 w 1022"/>
                <a:gd name="T13" fmla="*/ 464 h 1058"/>
                <a:gd name="T14" fmla="*/ 724 w 1022"/>
                <a:gd name="T15" fmla="*/ 371 h 1058"/>
                <a:gd name="T16" fmla="*/ 724 w 1022"/>
                <a:gd name="T17" fmla="*/ 167 h 1058"/>
                <a:gd name="T18" fmla="*/ 612 w 1022"/>
                <a:gd name="T19" fmla="*/ 204 h 1058"/>
                <a:gd name="T20" fmla="*/ 501 w 1022"/>
                <a:gd name="T21" fmla="*/ 111 h 1058"/>
                <a:gd name="T22" fmla="*/ 464 w 1022"/>
                <a:gd name="T23" fmla="*/ 0 h 1058"/>
                <a:gd name="T24" fmla="*/ 390 w 1022"/>
                <a:gd name="T25" fmla="*/ 0 h 1058"/>
                <a:gd name="T26" fmla="*/ 297 w 1022"/>
                <a:gd name="T27" fmla="*/ 93 h 1058"/>
                <a:gd name="T28" fmla="*/ 223 w 1022"/>
                <a:gd name="T29" fmla="*/ 204 h 1058"/>
                <a:gd name="T30" fmla="*/ 112 w 1022"/>
                <a:gd name="T31" fmla="*/ 296 h 1058"/>
                <a:gd name="T32" fmla="*/ 56 w 1022"/>
                <a:gd name="T33" fmla="*/ 334 h 1058"/>
                <a:gd name="T34" fmla="*/ 74 w 1022"/>
                <a:gd name="T35" fmla="*/ 371 h 1058"/>
                <a:gd name="T36" fmla="*/ 149 w 1022"/>
                <a:gd name="T37" fmla="*/ 390 h 1058"/>
                <a:gd name="T38" fmla="*/ 223 w 1022"/>
                <a:gd name="T39" fmla="*/ 445 h 1058"/>
                <a:gd name="T40" fmla="*/ 315 w 1022"/>
                <a:gd name="T41" fmla="*/ 575 h 1058"/>
                <a:gd name="T42" fmla="*/ 464 w 1022"/>
                <a:gd name="T43" fmla="*/ 686 h 1058"/>
                <a:gd name="T44" fmla="*/ 706 w 1022"/>
                <a:gd name="T45" fmla="*/ 927 h 1058"/>
                <a:gd name="T46" fmla="*/ 872 w 1022"/>
                <a:gd name="T47" fmla="*/ 1038 h 1058"/>
                <a:gd name="T48" fmla="*/ 965 w 1022"/>
                <a:gd name="T49" fmla="*/ 1038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2" h="1058">
                  <a:moveTo>
                    <a:pt x="965" y="1038"/>
                  </a:moveTo>
                  <a:lnTo>
                    <a:pt x="965" y="1038"/>
                  </a:lnTo>
                  <a:cubicBezTo>
                    <a:pt x="965" y="1038"/>
                    <a:pt x="983" y="946"/>
                    <a:pt x="983" y="909"/>
                  </a:cubicBezTo>
                  <a:cubicBezTo>
                    <a:pt x="983" y="872"/>
                    <a:pt x="983" y="853"/>
                    <a:pt x="983" y="835"/>
                  </a:cubicBezTo>
                  <a:cubicBezTo>
                    <a:pt x="1002" y="797"/>
                    <a:pt x="1021" y="723"/>
                    <a:pt x="1002" y="705"/>
                  </a:cubicBezTo>
                  <a:cubicBezTo>
                    <a:pt x="983" y="667"/>
                    <a:pt x="1002" y="649"/>
                    <a:pt x="947" y="593"/>
                  </a:cubicBezTo>
                  <a:cubicBezTo>
                    <a:pt x="872" y="538"/>
                    <a:pt x="761" y="464"/>
                    <a:pt x="761" y="464"/>
                  </a:cubicBezTo>
                  <a:cubicBezTo>
                    <a:pt x="761" y="464"/>
                    <a:pt x="724" y="426"/>
                    <a:pt x="724" y="371"/>
                  </a:cubicBezTo>
                  <a:cubicBezTo>
                    <a:pt x="706" y="315"/>
                    <a:pt x="724" y="167"/>
                    <a:pt x="724" y="167"/>
                  </a:cubicBezTo>
                  <a:cubicBezTo>
                    <a:pt x="724" y="167"/>
                    <a:pt x="650" y="204"/>
                    <a:pt x="612" y="204"/>
                  </a:cubicBezTo>
                  <a:cubicBezTo>
                    <a:pt x="594" y="204"/>
                    <a:pt x="520" y="130"/>
                    <a:pt x="501" y="111"/>
                  </a:cubicBezTo>
                  <a:cubicBezTo>
                    <a:pt x="501" y="93"/>
                    <a:pt x="483" y="19"/>
                    <a:pt x="464" y="0"/>
                  </a:cubicBezTo>
                  <a:cubicBezTo>
                    <a:pt x="464" y="0"/>
                    <a:pt x="427" y="0"/>
                    <a:pt x="390" y="0"/>
                  </a:cubicBezTo>
                  <a:cubicBezTo>
                    <a:pt x="371" y="19"/>
                    <a:pt x="297" y="93"/>
                    <a:pt x="297" y="93"/>
                  </a:cubicBezTo>
                  <a:cubicBezTo>
                    <a:pt x="297" y="93"/>
                    <a:pt x="241" y="185"/>
                    <a:pt x="223" y="204"/>
                  </a:cubicBezTo>
                  <a:cubicBezTo>
                    <a:pt x="186" y="222"/>
                    <a:pt x="149" y="278"/>
                    <a:pt x="112" y="296"/>
                  </a:cubicBezTo>
                  <a:cubicBezTo>
                    <a:pt x="93" y="315"/>
                    <a:pt x="93" y="334"/>
                    <a:pt x="56" y="334"/>
                  </a:cubicBezTo>
                  <a:cubicBezTo>
                    <a:pt x="0" y="334"/>
                    <a:pt x="38" y="352"/>
                    <a:pt x="74" y="371"/>
                  </a:cubicBezTo>
                  <a:cubicBezTo>
                    <a:pt x="112" y="390"/>
                    <a:pt x="112" y="390"/>
                    <a:pt x="149" y="390"/>
                  </a:cubicBezTo>
                  <a:cubicBezTo>
                    <a:pt x="204" y="390"/>
                    <a:pt x="223" y="390"/>
                    <a:pt x="223" y="445"/>
                  </a:cubicBezTo>
                  <a:cubicBezTo>
                    <a:pt x="241" y="519"/>
                    <a:pt x="279" y="538"/>
                    <a:pt x="315" y="575"/>
                  </a:cubicBezTo>
                  <a:cubicBezTo>
                    <a:pt x="353" y="593"/>
                    <a:pt x="427" y="649"/>
                    <a:pt x="464" y="686"/>
                  </a:cubicBezTo>
                  <a:cubicBezTo>
                    <a:pt x="501" y="742"/>
                    <a:pt x="668" y="872"/>
                    <a:pt x="706" y="927"/>
                  </a:cubicBezTo>
                  <a:cubicBezTo>
                    <a:pt x="761" y="964"/>
                    <a:pt x="835" y="1038"/>
                    <a:pt x="872" y="1038"/>
                  </a:cubicBezTo>
                  <a:cubicBezTo>
                    <a:pt x="891" y="1038"/>
                    <a:pt x="947" y="1057"/>
                    <a:pt x="965" y="103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5" name="Freeform 12"/>
            <p:cNvSpPr>
              <a:spLocks noChangeArrowheads="1"/>
            </p:cNvSpPr>
            <p:nvPr/>
          </p:nvSpPr>
          <p:spPr bwMode="auto">
            <a:xfrm>
              <a:off x="2125663" y="3251200"/>
              <a:ext cx="547687" cy="561975"/>
            </a:xfrm>
            <a:custGeom>
              <a:avLst/>
              <a:gdLst>
                <a:gd name="T0" fmla="*/ 760 w 1521"/>
                <a:gd name="T1" fmla="*/ 56 h 1559"/>
                <a:gd name="T2" fmla="*/ 760 w 1521"/>
                <a:gd name="T3" fmla="*/ 56 h 1559"/>
                <a:gd name="T4" fmla="*/ 760 w 1521"/>
                <a:gd name="T5" fmla="*/ 0 h 1559"/>
                <a:gd name="T6" fmla="*/ 834 w 1521"/>
                <a:gd name="T7" fmla="*/ 19 h 1559"/>
                <a:gd name="T8" fmla="*/ 908 w 1521"/>
                <a:gd name="T9" fmla="*/ 112 h 1559"/>
                <a:gd name="T10" fmla="*/ 1094 w 1521"/>
                <a:gd name="T11" fmla="*/ 168 h 1559"/>
                <a:gd name="T12" fmla="*/ 1372 w 1521"/>
                <a:gd name="T13" fmla="*/ 130 h 1559"/>
                <a:gd name="T14" fmla="*/ 1428 w 1521"/>
                <a:gd name="T15" fmla="*/ 242 h 1559"/>
                <a:gd name="T16" fmla="*/ 1502 w 1521"/>
                <a:gd name="T17" fmla="*/ 390 h 1559"/>
                <a:gd name="T18" fmla="*/ 1484 w 1521"/>
                <a:gd name="T19" fmla="*/ 483 h 1559"/>
                <a:gd name="T20" fmla="*/ 1335 w 1521"/>
                <a:gd name="T21" fmla="*/ 761 h 1559"/>
                <a:gd name="T22" fmla="*/ 1354 w 1521"/>
                <a:gd name="T23" fmla="*/ 910 h 1559"/>
                <a:gd name="T24" fmla="*/ 1428 w 1521"/>
                <a:gd name="T25" fmla="*/ 1169 h 1559"/>
                <a:gd name="T26" fmla="*/ 1446 w 1521"/>
                <a:gd name="T27" fmla="*/ 1317 h 1559"/>
                <a:gd name="T28" fmla="*/ 1224 w 1521"/>
                <a:gd name="T29" fmla="*/ 1281 h 1559"/>
                <a:gd name="T30" fmla="*/ 983 w 1521"/>
                <a:gd name="T31" fmla="*/ 1317 h 1559"/>
                <a:gd name="T32" fmla="*/ 574 w 1521"/>
                <a:gd name="T33" fmla="*/ 1429 h 1559"/>
                <a:gd name="T34" fmla="*/ 259 w 1521"/>
                <a:gd name="T35" fmla="*/ 1558 h 1559"/>
                <a:gd name="T36" fmla="*/ 277 w 1521"/>
                <a:gd name="T37" fmla="*/ 1410 h 1559"/>
                <a:gd name="T38" fmla="*/ 296 w 1521"/>
                <a:gd name="T39" fmla="*/ 1336 h 1559"/>
                <a:gd name="T40" fmla="*/ 296 w 1521"/>
                <a:gd name="T41" fmla="*/ 1225 h 1559"/>
                <a:gd name="T42" fmla="*/ 277 w 1521"/>
                <a:gd name="T43" fmla="*/ 1169 h 1559"/>
                <a:gd name="T44" fmla="*/ 111 w 1521"/>
                <a:gd name="T45" fmla="*/ 1021 h 1559"/>
                <a:gd name="T46" fmla="*/ 18 w 1521"/>
                <a:gd name="T47" fmla="*/ 946 h 1559"/>
                <a:gd name="T48" fmla="*/ 18 w 1521"/>
                <a:gd name="T49" fmla="*/ 687 h 1559"/>
                <a:gd name="T50" fmla="*/ 129 w 1521"/>
                <a:gd name="T51" fmla="*/ 539 h 1559"/>
                <a:gd name="T52" fmla="*/ 185 w 1521"/>
                <a:gd name="T53" fmla="*/ 390 h 1559"/>
                <a:gd name="T54" fmla="*/ 166 w 1521"/>
                <a:gd name="T55" fmla="*/ 279 h 1559"/>
                <a:gd name="T56" fmla="*/ 166 w 1521"/>
                <a:gd name="T57" fmla="*/ 149 h 1559"/>
                <a:gd name="T58" fmla="*/ 129 w 1521"/>
                <a:gd name="T59" fmla="*/ 38 h 1559"/>
                <a:gd name="T60" fmla="*/ 352 w 1521"/>
                <a:gd name="T61" fmla="*/ 19 h 1559"/>
                <a:gd name="T62" fmla="*/ 612 w 1521"/>
                <a:gd name="T63" fmla="*/ 56 h 1559"/>
                <a:gd name="T64" fmla="*/ 760 w 1521"/>
                <a:gd name="T65" fmla="*/ 56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1" h="1559">
                  <a:moveTo>
                    <a:pt x="760" y="56"/>
                  </a:moveTo>
                  <a:lnTo>
                    <a:pt x="760" y="56"/>
                  </a:lnTo>
                  <a:cubicBezTo>
                    <a:pt x="760" y="56"/>
                    <a:pt x="742" y="0"/>
                    <a:pt x="760" y="0"/>
                  </a:cubicBezTo>
                  <a:cubicBezTo>
                    <a:pt x="778" y="19"/>
                    <a:pt x="778" y="0"/>
                    <a:pt x="834" y="19"/>
                  </a:cubicBezTo>
                  <a:cubicBezTo>
                    <a:pt x="871" y="38"/>
                    <a:pt x="890" y="74"/>
                    <a:pt x="908" y="112"/>
                  </a:cubicBezTo>
                  <a:cubicBezTo>
                    <a:pt x="927" y="149"/>
                    <a:pt x="1001" y="186"/>
                    <a:pt x="1094" y="168"/>
                  </a:cubicBezTo>
                  <a:cubicBezTo>
                    <a:pt x="1168" y="149"/>
                    <a:pt x="1335" y="149"/>
                    <a:pt x="1372" y="130"/>
                  </a:cubicBezTo>
                  <a:cubicBezTo>
                    <a:pt x="1390" y="130"/>
                    <a:pt x="1409" y="168"/>
                    <a:pt x="1428" y="242"/>
                  </a:cubicBezTo>
                  <a:cubicBezTo>
                    <a:pt x="1465" y="297"/>
                    <a:pt x="1502" y="353"/>
                    <a:pt x="1502" y="390"/>
                  </a:cubicBezTo>
                  <a:cubicBezTo>
                    <a:pt x="1502" y="427"/>
                    <a:pt x="1520" y="390"/>
                    <a:pt x="1484" y="483"/>
                  </a:cubicBezTo>
                  <a:cubicBezTo>
                    <a:pt x="1446" y="575"/>
                    <a:pt x="1372" y="724"/>
                    <a:pt x="1335" y="761"/>
                  </a:cubicBezTo>
                  <a:cubicBezTo>
                    <a:pt x="1316" y="798"/>
                    <a:pt x="1298" y="798"/>
                    <a:pt x="1354" y="910"/>
                  </a:cubicBezTo>
                  <a:cubicBezTo>
                    <a:pt x="1390" y="1039"/>
                    <a:pt x="1409" y="1095"/>
                    <a:pt x="1428" y="1169"/>
                  </a:cubicBezTo>
                  <a:cubicBezTo>
                    <a:pt x="1446" y="1262"/>
                    <a:pt x="1446" y="1317"/>
                    <a:pt x="1446" y="1317"/>
                  </a:cubicBezTo>
                  <a:cubicBezTo>
                    <a:pt x="1446" y="1317"/>
                    <a:pt x="1279" y="1281"/>
                    <a:pt x="1224" y="1281"/>
                  </a:cubicBezTo>
                  <a:cubicBezTo>
                    <a:pt x="1168" y="1281"/>
                    <a:pt x="1057" y="1299"/>
                    <a:pt x="983" y="1317"/>
                  </a:cubicBezTo>
                  <a:cubicBezTo>
                    <a:pt x="890" y="1336"/>
                    <a:pt x="630" y="1410"/>
                    <a:pt x="574" y="1429"/>
                  </a:cubicBezTo>
                  <a:cubicBezTo>
                    <a:pt x="537" y="1447"/>
                    <a:pt x="277" y="1558"/>
                    <a:pt x="259" y="1558"/>
                  </a:cubicBezTo>
                  <a:cubicBezTo>
                    <a:pt x="277" y="1410"/>
                    <a:pt x="277" y="1410"/>
                    <a:pt x="277" y="1410"/>
                  </a:cubicBezTo>
                  <a:cubicBezTo>
                    <a:pt x="277" y="1410"/>
                    <a:pt x="296" y="1355"/>
                    <a:pt x="296" y="1336"/>
                  </a:cubicBezTo>
                  <a:cubicBezTo>
                    <a:pt x="296" y="1317"/>
                    <a:pt x="296" y="1243"/>
                    <a:pt x="296" y="1225"/>
                  </a:cubicBezTo>
                  <a:cubicBezTo>
                    <a:pt x="296" y="1225"/>
                    <a:pt x="296" y="1187"/>
                    <a:pt x="277" y="1169"/>
                  </a:cubicBezTo>
                  <a:cubicBezTo>
                    <a:pt x="277" y="1151"/>
                    <a:pt x="129" y="1039"/>
                    <a:pt x="111" y="1021"/>
                  </a:cubicBezTo>
                  <a:cubicBezTo>
                    <a:pt x="92" y="1002"/>
                    <a:pt x="36" y="984"/>
                    <a:pt x="18" y="946"/>
                  </a:cubicBezTo>
                  <a:cubicBezTo>
                    <a:pt x="0" y="910"/>
                    <a:pt x="18" y="687"/>
                    <a:pt x="18" y="687"/>
                  </a:cubicBezTo>
                  <a:cubicBezTo>
                    <a:pt x="18" y="687"/>
                    <a:pt x="92" y="668"/>
                    <a:pt x="129" y="539"/>
                  </a:cubicBezTo>
                  <a:lnTo>
                    <a:pt x="185" y="390"/>
                  </a:lnTo>
                  <a:cubicBezTo>
                    <a:pt x="185" y="371"/>
                    <a:pt x="185" y="316"/>
                    <a:pt x="166" y="279"/>
                  </a:cubicBezTo>
                  <a:cubicBezTo>
                    <a:pt x="166" y="242"/>
                    <a:pt x="148" y="168"/>
                    <a:pt x="166" y="149"/>
                  </a:cubicBezTo>
                  <a:cubicBezTo>
                    <a:pt x="166" y="130"/>
                    <a:pt x="129" y="38"/>
                    <a:pt x="129" y="38"/>
                  </a:cubicBezTo>
                  <a:cubicBezTo>
                    <a:pt x="129" y="38"/>
                    <a:pt x="296" y="0"/>
                    <a:pt x="352" y="19"/>
                  </a:cubicBezTo>
                  <a:cubicBezTo>
                    <a:pt x="389" y="19"/>
                    <a:pt x="556" y="56"/>
                    <a:pt x="612" y="56"/>
                  </a:cubicBezTo>
                  <a:cubicBezTo>
                    <a:pt x="667" y="56"/>
                    <a:pt x="760" y="56"/>
                    <a:pt x="760" y="5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6" name="Freeform 13"/>
            <p:cNvSpPr>
              <a:spLocks noChangeArrowheads="1"/>
            </p:cNvSpPr>
            <p:nvPr/>
          </p:nvSpPr>
          <p:spPr bwMode="auto">
            <a:xfrm>
              <a:off x="2398713" y="2838450"/>
              <a:ext cx="720725" cy="481013"/>
            </a:xfrm>
            <a:custGeom>
              <a:avLst/>
              <a:gdLst>
                <a:gd name="T0" fmla="*/ 2003 w 2004"/>
                <a:gd name="T1" fmla="*/ 724 h 1337"/>
                <a:gd name="T2" fmla="*/ 2003 w 2004"/>
                <a:gd name="T3" fmla="*/ 724 h 1337"/>
                <a:gd name="T4" fmla="*/ 1948 w 2004"/>
                <a:gd name="T5" fmla="*/ 891 h 1337"/>
                <a:gd name="T6" fmla="*/ 1725 w 2004"/>
                <a:gd name="T7" fmla="*/ 909 h 1337"/>
                <a:gd name="T8" fmla="*/ 1577 w 2004"/>
                <a:gd name="T9" fmla="*/ 1002 h 1337"/>
                <a:gd name="T10" fmla="*/ 1447 w 2004"/>
                <a:gd name="T11" fmla="*/ 1021 h 1337"/>
                <a:gd name="T12" fmla="*/ 1076 w 2004"/>
                <a:gd name="T13" fmla="*/ 965 h 1337"/>
                <a:gd name="T14" fmla="*/ 705 w 2004"/>
                <a:gd name="T15" fmla="*/ 1002 h 1337"/>
                <a:gd name="T16" fmla="*/ 630 w 2004"/>
                <a:gd name="T17" fmla="*/ 1169 h 1337"/>
                <a:gd name="T18" fmla="*/ 630 w 2004"/>
                <a:gd name="T19" fmla="*/ 1299 h 1337"/>
                <a:gd name="T20" fmla="*/ 538 w 2004"/>
                <a:gd name="T21" fmla="*/ 1299 h 1337"/>
                <a:gd name="T22" fmla="*/ 353 w 2004"/>
                <a:gd name="T23" fmla="*/ 1318 h 1337"/>
                <a:gd name="T24" fmla="*/ 259 w 2004"/>
                <a:gd name="T25" fmla="*/ 1318 h 1337"/>
                <a:gd name="T26" fmla="*/ 148 w 2004"/>
                <a:gd name="T27" fmla="*/ 1243 h 1337"/>
                <a:gd name="T28" fmla="*/ 0 w 2004"/>
                <a:gd name="T29" fmla="*/ 1150 h 1337"/>
                <a:gd name="T30" fmla="*/ 167 w 2004"/>
                <a:gd name="T31" fmla="*/ 742 h 1337"/>
                <a:gd name="T32" fmla="*/ 408 w 2004"/>
                <a:gd name="T33" fmla="*/ 482 h 1337"/>
                <a:gd name="T34" fmla="*/ 538 w 2004"/>
                <a:gd name="T35" fmla="*/ 371 h 1337"/>
                <a:gd name="T36" fmla="*/ 742 w 2004"/>
                <a:gd name="T37" fmla="*/ 205 h 1337"/>
                <a:gd name="T38" fmla="*/ 890 w 2004"/>
                <a:gd name="T39" fmla="*/ 111 h 1337"/>
                <a:gd name="T40" fmla="*/ 1187 w 2004"/>
                <a:gd name="T41" fmla="*/ 19 h 1337"/>
                <a:gd name="T42" fmla="*/ 1372 w 2004"/>
                <a:gd name="T43" fmla="*/ 19 h 1337"/>
                <a:gd name="T44" fmla="*/ 1410 w 2004"/>
                <a:gd name="T45" fmla="*/ 56 h 1337"/>
                <a:gd name="T46" fmla="*/ 1428 w 2004"/>
                <a:gd name="T47" fmla="*/ 149 h 1337"/>
                <a:gd name="T48" fmla="*/ 1558 w 2004"/>
                <a:gd name="T49" fmla="*/ 371 h 1337"/>
                <a:gd name="T50" fmla="*/ 1632 w 2004"/>
                <a:gd name="T51" fmla="*/ 464 h 1337"/>
                <a:gd name="T52" fmla="*/ 1799 w 2004"/>
                <a:gd name="T53" fmla="*/ 594 h 1337"/>
                <a:gd name="T54" fmla="*/ 2003 w 2004"/>
                <a:gd name="T55" fmla="*/ 724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4" h="1337">
                  <a:moveTo>
                    <a:pt x="2003" y="724"/>
                  </a:moveTo>
                  <a:lnTo>
                    <a:pt x="2003" y="724"/>
                  </a:lnTo>
                  <a:cubicBezTo>
                    <a:pt x="2003" y="724"/>
                    <a:pt x="2003" y="891"/>
                    <a:pt x="1948" y="891"/>
                  </a:cubicBezTo>
                  <a:cubicBezTo>
                    <a:pt x="1873" y="891"/>
                    <a:pt x="1799" y="891"/>
                    <a:pt x="1725" y="909"/>
                  </a:cubicBezTo>
                  <a:cubicBezTo>
                    <a:pt x="1669" y="928"/>
                    <a:pt x="1632" y="965"/>
                    <a:pt x="1577" y="1002"/>
                  </a:cubicBezTo>
                  <a:cubicBezTo>
                    <a:pt x="1540" y="1021"/>
                    <a:pt x="1577" y="1058"/>
                    <a:pt x="1447" y="1021"/>
                  </a:cubicBezTo>
                  <a:cubicBezTo>
                    <a:pt x="1317" y="1002"/>
                    <a:pt x="1224" y="965"/>
                    <a:pt x="1076" y="965"/>
                  </a:cubicBezTo>
                  <a:cubicBezTo>
                    <a:pt x="909" y="965"/>
                    <a:pt x="760" y="965"/>
                    <a:pt x="705" y="1002"/>
                  </a:cubicBezTo>
                  <a:cubicBezTo>
                    <a:pt x="649" y="1058"/>
                    <a:pt x="630" y="1095"/>
                    <a:pt x="630" y="1169"/>
                  </a:cubicBezTo>
                  <a:cubicBezTo>
                    <a:pt x="630" y="1224"/>
                    <a:pt x="630" y="1299"/>
                    <a:pt x="630" y="1299"/>
                  </a:cubicBezTo>
                  <a:cubicBezTo>
                    <a:pt x="630" y="1299"/>
                    <a:pt x="612" y="1280"/>
                    <a:pt x="538" y="1299"/>
                  </a:cubicBezTo>
                  <a:cubicBezTo>
                    <a:pt x="482" y="1299"/>
                    <a:pt x="389" y="1299"/>
                    <a:pt x="353" y="1318"/>
                  </a:cubicBezTo>
                  <a:cubicBezTo>
                    <a:pt x="334" y="1318"/>
                    <a:pt x="297" y="1336"/>
                    <a:pt x="259" y="1318"/>
                  </a:cubicBezTo>
                  <a:cubicBezTo>
                    <a:pt x="223" y="1318"/>
                    <a:pt x="185" y="1280"/>
                    <a:pt x="148" y="1243"/>
                  </a:cubicBezTo>
                  <a:cubicBezTo>
                    <a:pt x="111" y="1206"/>
                    <a:pt x="74" y="1132"/>
                    <a:pt x="0" y="1150"/>
                  </a:cubicBezTo>
                  <a:cubicBezTo>
                    <a:pt x="0" y="1150"/>
                    <a:pt x="56" y="909"/>
                    <a:pt x="167" y="742"/>
                  </a:cubicBezTo>
                  <a:cubicBezTo>
                    <a:pt x="259" y="576"/>
                    <a:pt x="278" y="538"/>
                    <a:pt x="408" y="482"/>
                  </a:cubicBezTo>
                  <a:cubicBezTo>
                    <a:pt x="538" y="427"/>
                    <a:pt x="501" y="446"/>
                    <a:pt x="538" y="371"/>
                  </a:cubicBezTo>
                  <a:cubicBezTo>
                    <a:pt x="538" y="371"/>
                    <a:pt x="556" y="316"/>
                    <a:pt x="742" y="205"/>
                  </a:cubicBezTo>
                  <a:cubicBezTo>
                    <a:pt x="742" y="205"/>
                    <a:pt x="853" y="130"/>
                    <a:pt x="890" y="111"/>
                  </a:cubicBezTo>
                  <a:cubicBezTo>
                    <a:pt x="927" y="93"/>
                    <a:pt x="1169" y="19"/>
                    <a:pt x="1187" y="19"/>
                  </a:cubicBezTo>
                  <a:cubicBezTo>
                    <a:pt x="1206" y="0"/>
                    <a:pt x="1336" y="19"/>
                    <a:pt x="1372" y="19"/>
                  </a:cubicBezTo>
                  <a:cubicBezTo>
                    <a:pt x="1391" y="37"/>
                    <a:pt x="1410" y="56"/>
                    <a:pt x="1410" y="56"/>
                  </a:cubicBezTo>
                  <a:cubicBezTo>
                    <a:pt x="1410" y="56"/>
                    <a:pt x="1372" y="56"/>
                    <a:pt x="1428" y="149"/>
                  </a:cubicBezTo>
                  <a:cubicBezTo>
                    <a:pt x="1466" y="241"/>
                    <a:pt x="1540" y="353"/>
                    <a:pt x="1558" y="371"/>
                  </a:cubicBezTo>
                  <a:cubicBezTo>
                    <a:pt x="1595" y="371"/>
                    <a:pt x="1614" y="427"/>
                    <a:pt x="1632" y="464"/>
                  </a:cubicBezTo>
                  <a:cubicBezTo>
                    <a:pt x="1651" y="501"/>
                    <a:pt x="1725" y="557"/>
                    <a:pt x="1799" y="594"/>
                  </a:cubicBezTo>
                  <a:cubicBezTo>
                    <a:pt x="1873" y="612"/>
                    <a:pt x="2003" y="705"/>
                    <a:pt x="2003" y="72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7" name="Freeform 14"/>
            <p:cNvSpPr>
              <a:spLocks noChangeArrowheads="1"/>
            </p:cNvSpPr>
            <p:nvPr/>
          </p:nvSpPr>
          <p:spPr bwMode="auto">
            <a:xfrm>
              <a:off x="2919413" y="3198813"/>
              <a:ext cx="106362" cy="460375"/>
            </a:xfrm>
            <a:custGeom>
              <a:avLst/>
              <a:gdLst>
                <a:gd name="T0" fmla="*/ 296 w 297"/>
                <a:gd name="T1" fmla="*/ 1224 h 1281"/>
                <a:gd name="T2" fmla="*/ 296 w 297"/>
                <a:gd name="T3" fmla="*/ 1224 h 1281"/>
                <a:gd name="T4" fmla="*/ 111 w 297"/>
                <a:gd name="T5" fmla="*/ 1280 h 1281"/>
                <a:gd name="T6" fmla="*/ 55 w 297"/>
                <a:gd name="T7" fmla="*/ 1113 h 1281"/>
                <a:gd name="T8" fmla="*/ 74 w 297"/>
                <a:gd name="T9" fmla="*/ 835 h 1281"/>
                <a:gd name="T10" fmla="*/ 74 w 297"/>
                <a:gd name="T11" fmla="*/ 631 h 1281"/>
                <a:gd name="T12" fmla="*/ 19 w 297"/>
                <a:gd name="T13" fmla="*/ 352 h 1281"/>
                <a:gd name="T14" fmla="*/ 0 w 297"/>
                <a:gd name="T15" fmla="*/ 93 h 1281"/>
                <a:gd name="T16" fmla="*/ 19 w 297"/>
                <a:gd name="T17" fmla="*/ 19 h 1281"/>
                <a:gd name="T18" fmla="*/ 74 w 297"/>
                <a:gd name="T19" fmla="*/ 37 h 1281"/>
                <a:gd name="T20" fmla="*/ 93 w 297"/>
                <a:gd name="T21" fmla="*/ 37 h 1281"/>
                <a:gd name="T22" fmla="*/ 111 w 297"/>
                <a:gd name="T23" fmla="*/ 0 h 1281"/>
                <a:gd name="T24" fmla="*/ 130 w 297"/>
                <a:gd name="T25" fmla="*/ 0 h 1281"/>
                <a:gd name="T26" fmla="*/ 204 w 297"/>
                <a:gd name="T27" fmla="*/ 93 h 1281"/>
                <a:gd name="T28" fmla="*/ 222 w 297"/>
                <a:gd name="T29" fmla="*/ 222 h 1281"/>
                <a:gd name="T30" fmla="*/ 278 w 297"/>
                <a:gd name="T31" fmla="*/ 371 h 1281"/>
                <a:gd name="T32" fmla="*/ 260 w 297"/>
                <a:gd name="T33" fmla="*/ 631 h 1281"/>
                <a:gd name="T34" fmla="*/ 278 w 297"/>
                <a:gd name="T35" fmla="*/ 946 h 1281"/>
                <a:gd name="T36" fmla="*/ 296 w 297"/>
                <a:gd name="T37" fmla="*/ 1224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281">
                  <a:moveTo>
                    <a:pt x="296" y="1224"/>
                  </a:moveTo>
                  <a:lnTo>
                    <a:pt x="296" y="1224"/>
                  </a:lnTo>
                  <a:cubicBezTo>
                    <a:pt x="296" y="1224"/>
                    <a:pt x="167" y="1261"/>
                    <a:pt x="111" y="1280"/>
                  </a:cubicBezTo>
                  <a:cubicBezTo>
                    <a:pt x="111" y="1280"/>
                    <a:pt x="55" y="1187"/>
                    <a:pt x="55" y="1113"/>
                  </a:cubicBezTo>
                  <a:cubicBezTo>
                    <a:pt x="74" y="1020"/>
                    <a:pt x="74" y="909"/>
                    <a:pt x="74" y="835"/>
                  </a:cubicBezTo>
                  <a:cubicBezTo>
                    <a:pt x="74" y="779"/>
                    <a:pt x="74" y="723"/>
                    <a:pt x="74" y="631"/>
                  </a:cubicBezTo>
                  <a:cubicBezTo>
                    <a:pt x="74" y="538"/>
                    <a:pt x="37" y="427"/>
                    <a:pt x="19" y="352"/>
                  </a:cubicBezTo>
                  <a:cubicBezTo>
                    <a:pt x="19" y="260"/>
                    <a:pt x="0" y="111"/>
                    <a:pt x="0" y="93"/>
                  </a:cubicBezTo>
                  <a:cubicBezTo>
                    <a:pt x="0" y="56"/>
                    <a:pt x="19" y="19"/>
                    <a:pt x="19" y="19"/>
                  </a:cubicBezTo>
                  <a:cubicBezTo>
                    <a:pt x="19" y="19"/>
                    <a:pt x="55" y="37"/>
                    <a:pt x="74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0"/>
                    <a:pt x="204" y="74"/>
                    <a:pt x="204" y="93"/>
                  </a:cubicBezTo>
                  <a:cubicBezTo>
                    <a:pt x="204" y="130"/>
                    <a:pt x="204" y="204"/>
                    <a:pt x="222" y="222"/>
                  </a:cubicBezTo>
                  <a:cubicBezTo>
                    <a:pt x="241" y="241"/>
                    <a:pt x="278" y="297"/>
                    <a:pt x="278" y="371"/>
                  </a:cubicBezTo>
                  <a:cubicBezTo>
                    <a:pt x="278" y="464"/>
                    <a:pt x="278" y="482"/>
                    <a:pt x="260" y="631"/>
                  </a:cubicBezTo>
                  <a:cubicBezTo>
                    <a:pt x="260" y="761"/>
                    <a:pt x="296" y="853"/>
                    <a:pt x="278" y="946"/>
                  </a:cubicBezTo>
                  <a:cubicBezTo>
                    <a:pt x="278" y="1020"/>
                    <a:pt x="296" y="1224"/>
                    <a:pt x="296" y="122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8" name="Freeform 15"/>
            <p:cNvSpPr>
              <a:spLocks noChangeArrowheads="1"/>
            </p:cNvSpPr>
            <p:nvPr/>
          </p:nvSpPr>
          <p:spPr bwMode="auto">
            <a:xfrm>
              <a:off x="2967038" y="3071813"/>
              <a:ext cx="260350" cy="568325"/>
            </a:xfrm>
            <a:custGeom>
              <a:avLst/>
              <a:gdLst>
                <a:gd name="T0" fmla="*/ 426 w 724"/>
                <a:gd name="T1" fmla="*/ 1539 h 1577"/>
                <a:gd name="T2" fmla="*/ 426 w 724"/>
                <a:gd name="T3" fmla="*/ 1539 h 1577"/>
                <a:gd name="T4" fmla="*/ 166 w 724"/>
                <a:gd name="T5" fmla="*/ 1576 h 1577"/>
                <a:gd name="T6" fmla="*/ 148 w 724"/>
                <a:gd name="T7" fmla="*/ 1428 h 1577"/>
                <a:gd name="T8" fmla="*/ 148 w 724"/>
                <a:gd name="T9" fmla="*/ 1168 h 1577"/>
                <a:gd name="T10" fmla="*/ 130 w 724"/>
                <a:gd name="T11" fmla="*/ 1039 h 1577"/>
                <a:gd name="T12" fmla="*/ 148 w 724"/>
                <a:gd name="T13" fmla="*/ 871 h 1577"/>
                <a:gd name="T14" fmla="*/ 148 w 724"/>
                <a:gd name="T15" fmla="*/ 668 h 1577"/>
                <a:gd name="T16" fmla="*/ 92 w 724"/>
                <a:gd name="T17" fmla="*/ 574 h 1577"/>
                <a:gd name="T18" fmla="*/ 74 w 724"/>
                <a:gd name="T19" fmla="*/ 463 h 1577"/>
                <a:gd name="T20" fmla="*/ 0 w 724"/>
                <a:gd name="T21" fmla="*/ 352 h 1577"/>
                <a:gd name="T22" fmla="*/ 148 w 724"/>
                <a:gd name="T23" fmla="*/ 259 h 1577"/>
                <a:gd name="T24" fmla="*/ 371 w 724"/>
                <a:gd name="T25" fmla="*/ 241 h 1577"/>
                <a:gd name="T26" fmla="*/ 408 w 724"/>
                <a:gd name="T27" fmla="*/ 167 h 1577"/>
                <a:gd name="T28" fmla="*/ 426 w 724"/>
                <a:gd name="T29" fmla="*/ 74 h 1577"/>
                <a:gd name="T30" fmla="*/ 537 w 724"/>
                <a:gd name="T31" fmla="*/ 55 h 1577"/>
                <a:gd name="T32" fmla="*/ 649 w 724"/>
                <a:gd name="T33" fmla="*/ 241 h 1577"/>
                <a:gd name="T34" fmla="*/ 649 w 724"/>
                <a:gd name="T35" fmla="*/ 297 h 1577"/>
                <a:gd name="T36" fmla="*/ 686 w 724"/>
                <a:gd name="T37" fmla="*/ 463 h 1577"/>
                <a:gd name="T38" fmla="*/ 519 w 724"/>
                <a:gd name="T39" fmla="*/ 816 h 1577"/>
                <a:gd name="T40" fmla="*/ 426 w 724"/>
                <a:gd name="T41" fmla="*/ 1113 h 1577"/>
                <a:gd name="T42" fmla="*/ 426 w 724"/>
                <a:gd name="T43" fmla="*/ 1539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4" h="1577">
                  <a:moveTo>
                    <a:pt x="426" y="1539"/>
                  </a:moveTo>
                  <a:lnTo>
                    <a:pt x="426" y="1539"/>
                  </a:lnTo>
                  <a:cubicBezTo>
                    <a:pt x="166" y="1576"/>
                    <a:pt x="166" y="1576"/>
                    <a:pt x="166" y="1576"/>
                  </a:cubicBezTo>
                  <a:cubicBezTo>
                    <a:pt x="148" y="1428"/>
                    <a:pt x="148" y="1428"/>
                    <a:pt x="148" y="1428"/>
                  </a:cubicBezTo>
                  <a:cubicBezTo>
                    <a:pt x="148" y="1168"/>
                    <a:pt x="148" y="1168"/>
                    <a:pt x="148" y="1168"/>
                  </a:cubicBezTo>
                  <a:cubicBezTo>
                    <a:pt x="130" y="1039"/>
                    <a:pt x="130" y="1039"/>
                    <a:pt x="130" y="1039"/>
                  </a:cubicBezTo>
                  <a:cubicBezTo>
                    <a:pt x="148" y="871"/>
                    <a:pt x="148" y="871"/>
                    <a:pt x="148" y="871"/>
                  </a:cubicBezTo>
                  <a:cubicBezTo>
                    <a:pt x="148" y="871"/>
                    <a:pt x="166" y="686"/>
                    <a:pt x="148" y="668"/>
                  </a:cubicBezTo>
                  <a:cubicBezTo>
                    <a:pt x="130" y="649"/>
                    <a:pt x="130" y="612"/>
                    <a:pt x="92" y="574"/>
                  </a:cubicBezTo>
                  <a:cubicBezTo>
                    <a:pt x="55" y="519"/>
                    <a:pt x="74" y="463"/>
                    <a:pt x="74" y="463"/>
                  </a:cubicBezTo>
                  <a:cubicBezTo>
                    <a:pt x="74" y="463"/>
                    <a:pt x="55" y="389"/>
                    <a:pt x="0" y="352"/>
                  </a:cubicBezTo>
                  <a:cubicBezTo>
                    <a:pt x="0" y="352"/>
                    <a:pt x="92" y="259"/>
                    <a:pt x="148" y="259"/>
                  </a:cubicBezTo>
                  <a:cubicBezTo>
                    <a:pt x="222" y="241"/>
                    <a:pt x="334" y="259"/>
                    <a:pt x="371" y="241"/>
                  </a:cubicBezTo>
                  <a:cubicBezTo>
                    <a:pt x="389" y="241"/>
                    <a:pt x="408" y="203"/>
                    <a:pt x="408" y="167"/>
                  </a:cubicBezTo>
                  <a:cubicBezTo>
                    <a:pt x="408" y="129"/>
                    <a:pt x="426" y="74"/>
                    <a:pt x="426" y="74"/>
                  </a:cubicBezTo>
                  <a:cubicBezTo>
                    <a:pt x="426" y="74"/>
                    <a:pt x="463" y="0"/>
                    <a:pt x="537" y="55"/>
                  </a:cubicBezTo>
                  <a:cubicBezTo>
                    <a:pt x="612" y="92"/>
                    <a:pt x="631" y="185"/>
                    <a:pt x="649" y="241"/>
                  </a:cubicBezTo>
                  <a:cubicBezTo>
                    <a:pt x="649" y="297"/>
                    <a:pt x="649" y="297"/>
                    <a:pt x="649" y="297"/>
                  </a:cubicBezTo>
                  <a:cubicBezTo>
                    <a:pt x="649" y="297"/>
                    <a:pt x="723" y="333"/>
                    <a:pt x="686" y="463"/>
                  </a:cubicBezTo>
                  <a:cubicBezTo>
                    <a:pt x="649" y="593"/>
                    <a:pt x="556" y="704"/>
                    <a:pt x="519" y="816"/>
                  </a:cubicBezTo>
                  <a:cubicBezTo>
                    <a:pt x="482" y="945"/>
                    <a:pt x="445" y="964"/>
                    <a:pt x="426" y="1113"/>
                  </a:cubicBezTo>
                  <a:cubicBezTo>
                    <a:pt x="408" y="1261"/>
                    <a:pt x="408" y="1484"/>
                    <a:pt x="426" y="153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79" name="Freeform 16"/>
            <p:cNvSpPr>
              <a:spLocks noChangeArrowheads="1"/>
            </p:cNvSpPr>
            <p:nvPr/>
          </p:nvSpPr>
          <p:spPr bwMode="auto">
            <a:xfrm>
              <a:off x="2592388" y="3178175"/>
              <a:ext cx="368300" cy="581025"/>
            </a:xfrm>
            <a:custGeom>
              <a:avLst/>
              <a:gdLst>
                <a:gd name="T0" fmla="*/ 1020 w 1021"/>
                <a:gd name="T1" fmla="*/ 1335 h 1614"/>
                <a:gd name="T2" fmla="*/ 1020 w 1021"/>
                <a:gd name="T3" fmla="*/ 1335 h 1614"/>
                <a:gd name="T4" fmla="*/ 834 w 1021"/>
                <a:gd name="T5" fmla="*/ 1409 h 1614"/>
                <a:gd name="T6" fmla="*/ 557 w 1021"/>
                <a:gd name="T7" fmla="*/ 1539 h 1614"/>
                <a:gd name="T8" fmla="*/ 352 w 1021"/>
                <a:gd name="T9" fmla="*/ 1595 h 1614"/>
                <a:gd name="T10" fmla="*/ 148 w 1021"/>
                <a:gd name="T11" fmla="*/ 1520 h 1614"/>
                <a:gd name="T12" fmla="*/ 111 w 1021"/>
                <a:gd name="T13" fmla="*/ 1335 h 1614"/>
                <a:gd name="T14" fmla="*/ 18 w 1021"/>
                <a:gd name="T15" fmla="*/ 1075 h 1614"/>
                <a:gd name="T16" fmla="*/ 37 w 1021"/>
                <a:gd name="T17" fmla="*/ 983 h 1614"/>
                <a:gd name="T18" fmla="*/ 186 w 1021"/>
                <a:gd name="T19" fmla="*/ 686 h 1614"/>
                <a:gd name="T20" fmla="*/ 186 w 1021"/>
                <a:gd name="T21" fmla="*/ 556 h 1614"/>
                <a:gd name="T22" fmla="*/ 92 w 1021"/>
                <a:gd name="T23" fmla="*/ 352 h 1614"/>
                <a:gd name="T24" fmla="*/ 111 w 1021"/>
                <a:gd name="T25" fmla="*/ 129 h 1614"/>
                <a:gd name="T26" fmla="*/ 315 w 1021"/>
                <a:gd name="T27" fmla="*/ 18 h 1614"/>
                <a:gd name="T28" fmla="*/ 686 w 1021"/>
                <a:gd name="T29" fmla="*/ 36 h 1614"/>
                <a:gd name="T30" fmla="*/ 909 w 1021"/>
                <a:gd name="T31" fmla="*/ 74 h 1614"/>
                <a:gd name="T32" fmla="*/ 928 w 1021"/>
                <a:gd name="T33" fmla="*/ 74 h 1614"/>
                <a:gd name="T34" fmla="*/ 928 w 1021"/>
                <a:gd name="T35" fmla="*/ 407 h 1614"/>
                <a:gd name="T36" fmla="*/ 983 w 1021"/>
                <a:gd name="T37" fmla="*/ 667 h 1614"/>
                <a:gd name="T38" fmla="*/ 983 w 1021"/>
                <a:gd name="T39" fmla="*/ 1094 h 1614"/>
                <a:gd name="T40" fmla="*/ 1020 w 1021"/>
                <a:gd name="T41" fmla="*/ 1335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1614">
                  <a:moveTo>
                    <a:pt x="1020" y="1335"/>
                  </a:moveTo>
                  <a:lnTo>
                    <a:pt x="1020" y="1335"/>
                  </a:lnTo>
                  <a:cubicBezTo>
                    <a:pt x="1020" y="1335"/>
                    <a:pt x="983" y="1335"/>
                    <a:pt x="834" y="1409"/>
                  </a:cubicBezTo>
                  <a:cubicBezTo>
                    <a:pt x="668" y="1484"/>
                    <a:pt x="612" y="1484"/>
                    <a:pt x="557" y="1539"/>
                  </a:cubicBezTo>
                  <a:cubicBezTo>
                    <a:pt x="482" y="1595"/>
                    <a:pt x="445" y="1613"/>
                    <a:pt x="352" y="1595"/>
                  </a:cubicBezTo>
                  <a:cubicBezTo>
                    <a:pt x="278" y="1576"/>
                    <a:pt x="148" y="1520"/>
                    <a:pt x="148" y="1520"/>
                  </a:cubicBezTo>
                  <a:cubicBezTo>
                    <a:pt x="148" y="1520"/>
                    <a:pt x="148" y="1409"/>
                    <a:pt x="111" y="1335"/>
                  </a:cubicBezTo>
                  <a:cubicBezTo>
                    <a:pt x="92" y="1261"/>
                    <a:pt x="18" y="1075"/>
                    <a:pt x="18" y="1075"/>
                  </a:cubicBezTo>
                  <a:cubicBezTo>
                    <a:pt x="18" y="1075"/>
                    <a:pt x="0" y="1019"/>
                    <a:pt x="37" y="983"/>
                  </a:cubicBezTo>
                  <a:cubicBezTo>
                    <a:pt x="74" y="927"/>
                    <a:pt x="186" y="686"/>
                    <a:pt x="186" y="686"/>
                  </a:cubicBezTo>
                  <a:cubicBezTo>
                    <a:pt x="186" y="686"/>
                    <a:pt x="222" y="612"/>
                    <a:pt x="186" y="556"/>
                  </a:cubicBezTo>
                  <a:cubicBezTo>
                    <a:pt x="167" y="500"/>
                    <a:pt x="92" y="352"/>
                    <a:pt x="92" y="352"/>
                  </a:cubicBezTo>
                  <a:cubicBezTo>
                    <a:pt x="92" y="352"/>
                    <a:pt x="74" y="185"/>
                    <a:pt x="111" y="129"/>
                  </a:cubicBezTo>
                  <a:cubicBezTo>
                    <a:pt x="148" y="92"/>
                    <a:pt x="186" y="18"/>
                    <a:pt x="315" y="18"/>
                  </a:cubicBezTo>
                  <a:cubicBezTo>
                    <a:pt x="445" y="18"/>
                    <a:pt x="593" y="0"/>
                    <a:pt x="686" y="36"/>
                  </a:cubicBezTo>
                  <a:cubicBezTo>
                    <a:pt x="779" y="55"/>
                    <a:pt x="872" y="74"/>
                    <a:pt x="909" y="74"/>
                  </a:cubicBezTo>
                  <a:cubicBezTo>
                    <a:pt x="909" y="74"/>
                    <a:pt x="928" y="55"/>
                    <a:pt x="928" y="74"/>
                  </a:cubicBezTo>
                  <a:cubicBezTo>
                    <a:pt x="928" y="111"/>
                    <a:pt x="928" y="352"/>
                    <a:pt x="928" y="407"/>
                  </a:cubicBezTo>
                  <a:cubicBezTo>
                    <a:pt x="946" y="463"/>
                    <a:pt x="983" y="630"/>
                    <a:pt x="983" y="667"/>
                  </a:cubicBezTo>
                  <a:cubicBezTo>
                    <a:pt x="983" y="704"/>
                    <a:pt x="983" y="1019"/>
                    <a:pt x="983" y="1094"/>
                  </a:cubicBezTo>
                  <a:cubicBezTo>
                    <a:pt x="964" y="1168"/>
                    <a:pt x="964" y="1242"/>
                    <a:pt x="1020" y="1335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0" name="Freeform 17"/>
            <p:cNvSpPr>
              <a:spLocks noChangeArrowheads="1"/>
            </p:cNvSpPr>
            <p:nvPr/>
          </p:nvSpPr>
          <p:spPr bwMode="auto">
            <a:xfrm>
              <a:off x="2898775" y="2049463"/>
              <a:ext cx="1355725" cy="1062037"/>
            </a:xfrm>
            <a:custGeom>
              <a:avLst/>
              <a:gdLst>
                <a:gd name="T0" fmla="*/ 3562 w 3767"/>
                <a:gd name="T1" fmla="*/ 204 h 2951"/>
                <a:gd name="T2" fmla="*/ 3562 w 3767"/>
                <a:gd name="T3" fmla="*/ 204 h 2951"/>
                <a:gd name="T4" fmla="*/ 3617 w 3767"/>
                <a:gd name="T5" fmla="*/ 371 h 2951"/>
                <a:gd name="T6" fmla="*/ 3636 w 3767"/>
                <a:gd name="T7" fmla="*/ 613 h 2951"/>
                <a:gd name="T8" fmla="*/ 3747 w 3767"/>
                <a:gd name="T9" fmla="*/ 816 h 2951"/>
                <a:gd name="T10" fmla="*/ 3710 w 3767"/>
                <a:gd name="T11" fmla="*/ 1151 h 2951"/>
                <a:gd name="T12" fmla="*/ 3710 w 3767"/>
                <a:gd name="T13" fmla="*/ 1596 h 2951"/>
                <a:gd name="T14" fmla="*/ 3432 w 3767"/>
                <a:gd name="T15" fmla="*/ 1929 h 2951"/>
                <a:gd name="T16" fmla="*/ 3246 w 3767"/>
                <a:gd name="T17" fmla="*/ 2264 h 2951"/>
                <a:gd name="T18" fmla="*/ 2987 w 3767"/>
                <a:gd name="T19" fmla="*/ 2616 h 2951"/>
                <a:gd name="T20" fmla="*/ 2746 w 3767"/>
                <a:gd name="T21" fmla="*/ 2653 h 2951"/>
                <a:gd name="T22" fmla="*/ 2393 w 3767"/>
                <a:gd name="T23" fmla="*/ 2653 h 2951"/>
                <a:gd name="T24" fmla="*/ 2207 w 3767"/>
                <a:gd name="T25" fmla="*/ 2783 h 2951"/>
                <a:gd name="T26" fmla="*/ 1614 w 3767"/>
                <a:gd name="T27" fmla="*/ 2635 h 2951"/>
                <a:gd name="T28" fmla="*/ 1262 w 3767"/>
                <a:gd name="T29" fmla="*/ 2523 h 2951"/>
                <a:gd name="T30" fmla="*/ 965 w 3767"/>
                <a:gd name="T31" fmla="*/ 2709 h 2951"/>
                <a:gd name="T32" fmla="*/ 798 w 3767"/>
                <a:gd name="T33" fmla="*/ 2950 h 2951"/>
                <a:gd name="T34" fmla="*/ 687 w 3767"/>
                <a:gd name="T35" fmla="*/ 2876 h 2951"/>
                <a:gd name="T36" fmla="*/ 612 w 3767"/>
                <a:gd name="T37" fmla="*/ 2913 h 2951"/>
                <a:gd name="T38" fmla="*/ 464 w 3767"/>
                <a:gd name="T39" fmla="*/ 2801 h 2951"/>
                <a:gd name="T40" fmla="*/ 278 w 3767"/>
                <a:gd name="T41" fmla="*/ 2690 h 2951"/>
                <a:gd name="T42" fmla="*/ 204 w 3767"/>
                <a:gd name="T43" fmla="*/ 2560 h 2951"/>
                <a:gd name="T44" fmla="*/ 93 w 3767"/>
                <a:gd name="T45" fmla="*/ 2468 h 2951"/>
                <a:gd name="T46" fmla="*/ 0 w 3767"/>
                <a:gd name="T47" fmla="*/ 2264 h 2951"/>
                <a:gd name="T48" fmla="*/ 37 w 3767"/>
                <a:gd name="T49" fmla="*/ 2226 h 2951"/>
                <a:gd name="T50" fmla="*/ 297 w 3767"/>
                <a:gd name="T51" fmla="*/ 2134 h 2951"/>
                <a:gd name="T52" fmla="*/ 575 w 3767"/>
                <a:gd name="T53" fmla="*/ 2097 h 2951"/>
                <a:gd name="T54" fmla="*/ 817 w 3767"/>
                <a:gd name="T55" fmla="*/ 2078 h 2951"/>
                <a:gd name="T56" fmla="*/ 891 w 3767"/>
                <a:gd name="T57" fmla="*/ 1985 h 2951"/>
                <a:gd name="T58" fmla="*/ 965 w 3767"/>
                <a:gd name="T59" fmla="*/ 1707 h 2951"/>
                <a:gd name="T60" fmla="*/ 1002 w 3767"/>
                <a:gd name="T61" fmla="*/ 1447 h 2951"/>
                <a:gd name="T62" fmla="*/ 1020 w 3767"/>
                <a:gd name="T63" fmla="*/ 1169 h 2951"/>
                <a:gd name="T64" fmla="*/ 1299 w 3767"/>
                <a:gd name="T65" fmla="*/ 1095 h 2951"/>
                <a:gd name="T66" fmla="*/ 2764 w 3767"/>
                <a:gd name="T67" fmla="*/ 0 h 2951"/>
                <a:gd name="T68" fmla="*/ 2913 w 3767"/>
                <a:gd name="T69" fmla="*/ 19 h 2951"/>
                <a:gd name="T70" fmla="*/ 3154 w 3767"/>
                <a:gd name="T71" fmla="*/ 38 h 2951"/>
                <a:gd name="T72" fmla="*/ 3284 w 3767"/>
                <a:gd name="T73" fmla="*/ 204 h 2951"/>
                <a:gd name="T74" fmla="*/ 3562 w 3767"/>
                <a:gd name="T75" fmla="*/ 204 h 2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7" h="2951">
                  <a:moveTo>
                    <a:pt x="3562" y="204"/>
                  </a:moveTo>
                  <a:lnTo>
                    <a:pt x="3562" y="204"/>
                  </a:lnTo>
                  <a:cubicBezTo>
                    <a:pt x="3562" y="204"/>
                    <a:pt x="3617" y="260"/>
                    <a:pt x="3617" y="371"/>
                  </a:cubicBezTo>
                  <a:cubicBezTo>
                    <a:pt x="3617" y="483"/>
                    <a:pt x="3599" y="539"/>
                    <a:pt x="3636" y="613"/>
                  </a:cubicBezTo>
                  <a:cubicBezTo>
                    <a:pt x="3655" y="687"/>
                    <a:pt x="3729" y="705"/>
                    <a:pt x="3747" y="816"/>
                  </a:cubicBezTo>
                  <a:cubicBezTo>
                    <a:pt x="3766" y="928"/>
                    <a:pt x="3747" y="1021"/>
                    <a:pt x="3710" y="1151"/>
                  </a:cubicBezTo>
                  <a:cubicBezTo>
                    <a:pt x="3691" y="1262"/>
                    <a:pt x="3747" y="1503"/>
                    <a:pt x="3710" y="1596"/>
                  </a:cubicBezTo>
                  <a:cubicBezTo>
                    <a:pt x="3673" y="1688"/>
                    <a:pt x="3562" y="1837"/>
                    <a:pt x="3432" y="1929"/>
                  </a:cubicBezTo>
                  <a:cubicBezTo>
                    <a:pt x="3320" y="2041"/>
                    <a:pt x="3246" y="2226"/>
                    <a:pt x="3246" y="2264"/>
                  </a:cubicBezTo>
                  <a:cubicBezTo>
                    <a:pt x="3246" y="2300"/>
                    <a:pt x="3079" y="2579"/>
                    <a:pt x="2987" y="2616"/>
                  </a:cubicBezTo>
                  <a:cubicBezTo>
                    <a:pt x="2913" y="2653"/>
                    <a:pt x="2857" y="2671"/>
                    <a:pt x="2746" y="2653"/>
                  </a:cubicBezTo>
                  <a:cubicBezTo>
                    <a:pt x="2634" y="2653"/>
                    <a:pt x="2504" y="2560"/>
                    <a:pt x="2393" y="2653"/>
                  </a:cubicBezTo>
                  <a:cubicBezTo>
                    <a:pt x="2282" y="2746"/>
                    <a:pt x="2375" y="2839"/>
                    <a:pt x="2207" y="2783"/>
                  </a:cubicBezTo>
                  <a:cubicBezTo>
                    <a:pt x="2022" y="2727"/>
                    <a:pt x="1818" y="2579"/>
                    <a:pt x="1614" y="2635"/>
                  </a:cubicBezTo>
                  <a:cubicBezTo>
                    <a:pt x="1410" y="2671"/>
                    <a:pt x="1429" y="2505"/>
                    <a:pt x="1262" y="2523"/>
                  </a:cubicBezTo>
                  <a:cubicBezTo>
                    <a:pt x="1076" y="2560"/>
                    <a:pt x="1094" y="2597"/>
                    <a:pt x="965" y="2709"/>
                  </a:cubicBezTo>
                  <a:cubicBezTo>
                    <a:pt x="835" y="2839"/>
                    <a:pt x="798" y="2950"/>
                    <a:pt x="798" y="2950"/>
                  </a:cubicBezTo>
                  <a:cubicBezTo>
                    <a:pt x="798" y="2950"/>
                    <a:pt x="723" y="2876"/>
                    <a:pt x="687" y="2876"/>
                  </a:cubicBezTo>
                  <a:cubicBezTo>
                    <a:pt x="631" y="2876"/>
                    <a:pt x="612" y="2913"/>
                    <a:pt x="612" y="2913"/>
                  </a:cubicBezTo>
                  <a:cubicBezTo>
                    <a:pt x="612" y="2913"/>
                    <a:pt x="538" y="2820"/>
                    <a:pt x="464" y="2801"/>
                  </a:cubicBezTo>
                  <a:cubicBezTo>
                    <a:pt x="408" y="2783"/>
                    <a:pt x="334" y="2746"/>
                    <a:pt x="278" y="2690"/>
                  </a:cubicBezTo>
                  <a:cubicBezTo>
                    <a:pt x="241" y="2653"/>
                    <a:pt x="223" y="2579"/>
                    <a:pt x="204" y="2560"/>
                  </a:cubicBezTo>
                  <a:cubicBezTo>
                    <a:pt x="167" y="2560"/>
                    <a:pt x="130" y="2523"/>
                    <a:pt x="93" y="2468"/>
                  </a:cubicBezTo>
                  <a:cubicBezTo>
                    <a:pt x="56" y="2412"/>
                    <a:pt x="0" y="2264"/>
                    <a:pt x="0" y="2264"/>
                  </a:cubicBezTo>
                  <a:cubicBezTo>
                    <a:pt x="0" y="2264"/>
                    <a:pt x="19" y="2226"/>
                    <a:pt x="37" y="2226"/>
                  </a:cubicBezTo>
                  <a:cubicBezTo>
                    <a:pt x="75" y="2226"/>
                    <a:pt x="260" y="2152"/>
                    <a:pt x="297" y="2134"/>
                  </a:cubicBezTo>
                  <a:cubicBezTo>
                    <a:pt x="334" y="2097"/>
                    <a:pt x="446" y="2115"/>
                    <a:pt x="575" y="2097"/>
                  </a:cubicBezTo>
                  <a:cubicBezTo>
                    <a:pt x="687" y="2078"/>
                    <a:pt x="817" y="2078"/>
                    <a:pt x="817" y="2078"/>
                  </a:cubicBezTo>
                  <a:cubicBezTo>
                    <a:pt x="817" y="2078"/>
                    <a:pt x="872" y="2097"/>
                    <a:pt x="891" y="1985"/>
                  </a:cubicBezTo>
                  <a:cubicBezTo>
                    <a:pt x="891" y="1985"/>
                    <a:pt x="946" y="1763"/>
                    <a:pt x="965" y="1707"/>
                  </a:cubicBezTo>
                  <a:cubicBezTo>
                    <a:pt x="983" y="1670"/>
                    <a:pt x="1002" y="1447"/>
                    <a:pt x="1002" y="1447"/>
                  </a:cubicBezTo>
                  <a:cubicBezTo>
                    <a:pt x="1020" y="1169"/>
                    <a:pt x="1020" y="1169"/>
                    <a:pt x="1020" y="1169"/>
                  </a:cubicBezTo>
                  <a:cubicBezTo>
                    <a:pt x="1299" y="1095"/>
                    <a:pt x="1299" y="1095"/>
                    <a:pt x="1299" y="1095"/>
                  </a:cubicBezTo>
                  <a:cubicBezTo>
                    <a:pt x="2764" y="0"/>
                    <a:pt x="2764" y="0"/>
                    <a:pt x="2764" y="0"/>
                  </a:cubicBezTo>
                  <a:cubicBezTo>
                    <a:pt x="2764" y="0"/>
                    <a:pt x="2838" y="19"/>
                    <a:pt x="2913" y="19"/>
                  </a:cubicBezTo>
                  <a:cubicBezTo>
                    <a:pt x="2987" y="0"/>
                    <a:pt x="3117" y="19"/>
                    <a:pt x="3154" y="38"/>
                  </a:cubicBezTo>
                  <a:cubicBezTo>
                    <a:pt x="3191" y="56"/>
                    <a:pt x="3246" y="130"/>
                    <a:pt x="3284" y="204"/>
                  </a:cubicBezTo>
                  <a:cubicBezTo>
                    <a:pt x="3339" y="297"/>
                    <a:pt x="3432" y="260"/>
                    <a:pt x="3562" y="20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1" name="Freeform 18"/>
            <p:cNvSpPr>
              <a:spLocks noChangeArrowheads="1"/>
            </p:cNvSpPr>
            <p:nvPr/>
          </p:nvSpPr>
          <p:spPr bwMode="auto">
            <a:xfrm>
              <a:off x="4068763" y="2070100"/>
              <a:ext cx="881062" cy="1430338"/>
            </a:xfrm>
            <a:custGeom>
              <a:avLst/>
              <a:gdLst>
                <a:gd name="T0" fmla="*/ 2430 w 2449"/>
                <a:gd name="T1" fmla="*/ 890 h 3971"/>
                <a:gd name="T2" fmla="*/ 2430 w 2449"/>
                <a:gd name="T3" fmla="*/ 890 h 3971"/>
                <a:gd name="T4" fmla="*/ 2448 w 2449"/>
                <a:gd name="T5" fmla="*/ 1929 h 3971"/>
                <a:gd name="T6" fmla="*/ 2244 w 2449"/>
                <a:gd name="T7" fmla="*/ 2096 h 3971"/>
                <a:gd name="T8" fmla="*/ 2114 w 2449"/>
                <a:gd name="T9" fmla="*/ 2467 h 3971"/>
                <a:gd name="T10" fmla="*/ 2170 w 2449"/>
                <a:gd name="T11" fmla="*/ 2783 h 3971"/>
                <a:gd name="T12" fmla="*/ 2244 w 2449"/>
                <a:gd name="T13" fmla="*/ 3080 h 3971"/>
                <a:gd name="T14" fmla="*/ 2022 w 2449"/>
                <a:gd name="T15" fmla="*/ 3116 h 3971"/>
                <a:gd name="T16" fmla="*/ 1725 w 2449"/>
                <a:gd name="T17" fmla="*/ 3487 h 3971"/>
                <a:gd name="T18" fmla="*/ 1391 w 2449"/>
                <a:gd name="T19" fmla="*/ 3636 h 3971"/>
                <a:gd name="T20" fmla="*/ 1280 w 2449"/>
                <a:gd name="T21" fmla="*/ 3692 h 3971"/>
                <a:gd name="T22" fmla="*/ 1002 w 2449"/>
                <a:gd name="T23" fmla="*/ 3877 h 3971"/>
                <a:gd name="T24" fmla="*/ 539 w 2449"/>
                <a:gd name="T25" fmla="*/ 3970 h 3971"/>
                <a:gd name="T26" fmla="*/ 464 w 2449"/>
                <a:gd name="T27" fmla="*/ 3803 h 3971"/>
                <a:gd name="T28" fmla="*/ 353 w 2449"/>
                <a:gd name="T29" fmla="*/ 3636 h 3971"/>
                <a:gd name="T30" fmla="*/ 130 w 2449"/>
                <a:gd name="T31" fmla="*/ 3525 h 3971"/>
                <a:gd name="T32" fmla="*/ 204 w 2449"/>
                <a:gd name="T33" fmla="*/ 3357 h 3971"/>
                <a:gd name="T34" fmla="*/ 409 w 2449"/>
                <a:gd name="T35" fmla="*/ 3098 h 3971"/>
                <a:gd name="T36" fmla="*/ 353 w 2449"/>
                <a:gd name="T37" fmla="*/ 2894 h 3971"/>
                <a:gd name="T38" fmla="*/ 353 w 2449"/>
                <a:gd name="T39" fmla="*/ 2745 h 3971"/>
                <a:gd name="T40" fmla="*/ 168 w 2449"/>
                <a:gd name="T41" fmla="*/ 2560 h 3971"/>
                <a:gd name="T42" fmla="*/ 0 w 2449"/>
                <a:gd name="T43" fmla="*/ 2208 h 3971"/>
                <a:gd name="T44" fmla="*/ 93 w 2449"/>
                <a:gd name="T45" fmla="*/ 1985 h 3971"/>
                <a:gd name="T46" fmla="*/ 279 w 2449"/>
                <a:gd name="T47" fmla="*/ 1799 h 3971"/>
                <a:gd name="T48" fmla="*/ 464 w 2449"/>
                <a:gd name="T49" fmla="*/ 1540 h 3971"/>
                <a:gd name="T50" fmla="*/ 464 w 2449"/>
                <a:gd name="T51" fmla="*/ 1206 h 3971"/>
                <a:gd name="T52" fmla="*/ 501 w 2449"/>
                <a:gd name="T53" fmla="*/ 983 h 3971"/>
                <a:gd name="T54" fmla="*/ 464 w 2449"/>
                <a:gd name="T55" fmla="*/ 668 h 3971"/>
                <a:gd name="T56" fmla="*/ 353 w 2449"/>
                <a:gd name="T57" fmla="*/ 483 h 3971"/>
                <a:gd name="T58" fmla="*/ 316 w 2449"/>
                <a:gd name="T59" fmla="*/ 148 h 3971"/>
                <a:gd name="T60" fmla="*/ 501 w 2449"/>
                <a:gd name="T61" fmla="*/ 18 h 3971"/>
                <a:gd name="T62" fmla="*/ 650 w 2449"/>
                <a:gd name="T63" fmla="*/ 37 h 3971"/>
                <a:gd name="T64" fmla="*/ 2430 w 2449"/>
                <a:gd name="T65" fmla="*/ 890 h 3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49" h="3971">
                  <a:moveTo>
                    <a:pt x="2430" y="890"/>
                  </a:moveTo>
                  <a:lnTo>
                    <a:pt x="2430" y="890"/>
                  </a:lnTo>
                  <a:cubicBezTo>
                    <a:pt x="2448" y="1929"/>
                    <a:pt x="2448" y="1929"/>
                    <a:pt x="2448" y="1929"/>
                  </a:cubicBezTo>
                  <a:cubicBezTo>
                    <a:pt x="2448" y="1929"/>
                    <a:pt x="2319" y="1948"/>
                    <a:pt x="2244" y="2096"/>
                  </a:cubicBezTo>
                  <a:cubicBezTo>
                    <a:pt x="2170" y="2226"/>
                    <a:pt x="2096" y="2338"/>
                    <a:pt x="2114" y="2467"/>
                  </a:cubicBezTo>
                  <a:cubicBezTo>
                    <a:pt x="2133" y="2579"/>
                    <a:pt x="2096" y="2634"/>
                    <a:pt x="2170" y="2783"/>
                  </a:cubicBezTo>
                  <a:cubicBezTo>
                    <a:pt x="2244" y="2931"/>
                    <a:pt x="2319" y="3042"/>
                    <a:pt x="2244" y="3080"/>
                  </a:cubicBezTo>
                  <a:cubicBezTo>
                    <a:pt x="2170" y="3135"/>
                    <a:pt x="2077" y="3061"/>
                    <a:pt x="2022" y="3116"/>
                  </a:cubicBezTo>
                  <a:cubicBezTo>
                    <a:pt x="1966" y="3191"/>
                    <a:pt x="1873" y="3376"/>
                    <a:pt x="1725" y="3487"/>
                  </a:cubicBezTo>
                  <a:cubicBezTo>
                    <a:pt x="1577" y="3599"/>
                    <a:pt x="1483" y="3636"/>
                    <a:pt x="1391" y="3636"/>
                  </a:cubicBezTo>
                  <a:cubicBezTo>
                    <a:pt x="1317" y="3654"/>
                    <a:pt x="1298" y="3636"/>
                    <a:pt x="1280" y="3692"/>
                  </a:cubicBezTo>
                  <a:cubicBezTo>
                    <a:pt x="1261" y="3766"/>
                    <a:pt x="1112" y="3840"/>
                    <a:pt x="1002" y="3877"/>
                  </a:cubicBezTo>
                  <a:cubicBezTo>
                    <a:pt x="872" y="3933"/>
                    <a:pt x="539" y="3970"/>
                    <a:pt x="539" y="3970"/>
                  </a:cubicBezTo>
                  <a:cubicBezTo>
                    <a:pt x="539" y="3970"/>
                    <a:pt x="483" y="3858"/>
                    <a:pt x="464" y="3803"/>
                  </a:cubicBezTo>
                  <a:cubicBezTo>
                    <a:pt x="445" y="3766"/>
                    <a:pt x="427" y="3673"/>
                    <a:pt x="353" y="3636"/>
                  </a:cubicBezTo>
                  <a:cubicBezTo>
                    <a:pt x="260" y="3599"/>
                    <a:pt x="149" y="3562"/>
                    <a:pt x="130" y="3525"/>
                  </a:cubicBezTo>
                  <a:cubicBezTo>
                    <a:pt x="93" y="3487"/>
                    <a:pt x="56" y="3395"/>
                    <a:pt x="204" y="3357"/>
                  </a:cubicBezTo>
                  <a:cubicBezTo>
                    <a:pt x="371" y="3321"/>
                    <a:pt x="445" y="3191"/>
                    <a:pt x="409" y="3098"/>
                  </a:cubicBezTo>
                  <a:cubicBezTo>
                    <a:pt x="371" y="3005"/>
                    <a:pt x="334" y="2931"/>
                    <a:pt x="353" y="2894"/>
                  </a:cubicBezTo>
                  <a:cubicBezTo>
                    <a:pt x="371" y="2875"/>
                    <a:pt x="445" y="2801"/>
                    <a:pt x="353" y="2745"/>
                  </a:cubicBezTo>
                  <a:cubicBezTo>
                    <a:pt x="279" y="2709"/>
                    <a:pt x="223" y="2653"/>
                    <a:pt x="168" y="2560"/>
                  </a:cubicBezTo>
                  <a:cubicBezTo>
                    <a:pt x="130" y="2467"/>
                    <a:pt x="0" y="2208"/>
                    <a:pt x="0" y="2208"/>
                  </a:cubicBezTo>
                  <a:cubicBezTo>
                    <a:pt x="0" y="2208"/>
                    <a:pt x="56" y="2041"/>
                    <a:pt x="93" y="1985"/>
                  </a:cubicBezTo>
                  <a:cubicBezTo>
                    <a:pt x="130" y="1948"/>
                    <a:pt x="186" y="1855"/>
                    <a:pt x="279" y="1799"/>
                  </a:cubicBezTo>
                  <a:cubicBezTo>
                    <a:pt x="353" y="1744"/>
                    <a:pt x="445" y="1596"/>
                    <a:pt x="464" y="1540"/>
                  </a:cubicBezTo>
                  <a:cubicBezTo>
                    <a:pt x="483" y="1484"/>
                    <a:pt x="464" y="1206"/>
                    <a:pt x="464" y="1206"/>
                  </a:cubicBezTo>
                  <a:cubicBezTo>
                    <a:pt x="464" y="1206"/>
                    <a:pt x="483" y="1002"/>
                    <a:pt x="501" y="983"/>
                  </a:cubicBezTo>
                  <a:cubicBezTo>
                    <a:pt x="501" y="965"/>
                    <a:pt x="520" y="760"/>
                    <a:pt x="464" y="668"/>
                  </a:cubicBezTo>
                  <a:cubicBezTo>
                    <a:pt x="409" y="575"/>
                    <a:pt x="371" y="557"/>
                    <a:pt x="353" y="483"/>
                  </a:cubicBezTo>
                  <a:cubicBezTo>
                    <a:pt x="353" y="483"/>
                    <a:pt x="390" y="204"/>
                    <a:pt x="316" y="148"/>
                  </a:cubicBezTo>
                  <a:cubicBezTo>
                    <a:pt x="316" y="148"/>
                    <a:pt x="464" y="37"/>
                    <a:pt x="501" y="18"/>
                  </a:cubicBezTo>
                  <a:cubicBezTo>
                    <a:pt x="539" y="18"/>
                    <a:pt x="575" y="0"/>
                    <a:pt x="650" y="37"/>
                  </a:cubicBezTo>
                  <a:cubicBezTo>
                    <a:pt x="705" y="74"/>
                    <a:pt x="2319" y="872"/>
                    <a:pt x="2430" y="89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2" name="Freeform 19"/>
            <p:cNvSpPr>
              <a:spLocks noChangeArrowheads="1"/>
            </p:cNvSpPr>
            <p:nvPr/>
          </p:nvSpPr>
          <p:spPr bwMode="auto">
            <a:xfrm>
              <a:off x="3113088" y="2957513"/>
              <a:ext cx="1008062" cy="841375"/>
            </a:xfrm>
            <a:custGeom>
              <a:avLst/>
              <a:gdLst>
                <a:gd name="T0" fmla="*/ 1428 w 2802"/>
                <a:gd name="T1" fmla="*/ 2226 h 2339"/>
                <a:gd name="T2" fmla="*/ 1428 w 2802"/>
                <a:gd name="T3" fmla="*/ 2226 h 2339"/>
                <a:gd name="T4" fmla="*/ 1484 w 2802"/>
                <a:gd name="T5" fmla="*/ 2133 h 2339"/>
                <a:gd name="T6" fmla="*/ 1558 w 2802"/>
                <a:gd name="T7" fmla="*/ 1892 h 2339"/>
                <a:gd name="T8" fmla="*/ 1818 w 2802"/>
                <a:gd name="T9" fmla="*/ 1688 h 2339"/>
                <a:gd name="T10" fmla="*/ 2189 w 2802"/>
                <a:gd name="T11" fmla="*/ 1651 h 2339"/>
                <a:gd name="T12" fmla="*/ 2485 w 2802"/>
                <a:gd name="T13" fmla="*/ 1076 h 2339"/>
                <a:gd name="T14" fmla="*/ 2541 w 2802"/>
                <a:gd name="T15" fmla="*/ 946 h 2339"/>
                <a:gd name="T16" fmla="*/ 2652 w 2802"/>
                <a:gd name="T17" fmla="*/ 742 h 2339"/>
                <a:gd name="T18" fmla="*/ 2652 w 2802"/>
                <a:gd name="T19" fmla="*/ 649 h 2339"/>
                <a:gd name="T20" fmla="*/ 2801 w 2802"/>
                <a:gd name="T21" fmla="*/ 445 h 2339"/>
                <a:gd name="T22" fmla="*/ 2782 w 2802"/>
                <a:gd name="T23" fmla="*/ 297 h 2339"/>
                <a:gd name="T24" fmla="*/ 2467 w 2802"/>
                <a:gd name="T25" fmla="*/ 19 h 2339"/>
                <a:gd name="T26" fmla="*/ 2355 w 2802"/>
                <a:gd name="T27" fmla="*/ 112 h 2339"/>
                <a:gd name="T28" fmla="*/ 2078 w 2802"/>
                <a:gd name="T29" fmla="*/ 112 h 2339"/>
                <a:gd name="T30" fmla="*/ 1873 w 2802"/>
                <a:gd name="T31" fmla="*/ 93 h 2339"/>
                <a:gd name="T32" fmla="*/ 1725 w 2802"/>
                <a:gd name="T33" fmla="*/ 242 h 2339"/>
                <a:gd name="T34" fmla="*/ 1539 w 2802"/>
                <a:gd name="T35" fmla="*/ 242 h 2339"/>
                <a:gd name="T36" fmla="*/ 1131 w 2802"/>
                <a:gd name="T37" fmla="*/ 93 h 2339"/>
                <a:gd name="T38" fmla="*/ 927 w 2802"/>
                <a:gd name="T39" fmla="*/ 112 h 2339"/>
                <a:gd name="T40" fmla="*/ 760 w 2802"/>
                <a:gd name="T41" fmla="*/ 19 h 2339"/>
                <a:gd name="T42" fmla="*/ 556 w 2802"/>
                <a:gd name="T43" fmla="*/ 19 h 2339"/>
                <a:gd name="T44" fmla="*/ 408 w 2802"/>
                <a:gd name="T45" fmla="*/ 148 h 2339"/>
                <a:gd name="T46" fmla="*/ 204 w 2802"/>
                <a:gd name="T47" fmla="*/ 427 h 2339"/>
                <a:gd name="T48" fmla="*/ 241 w 2802"/>
                <a:gd name="T49" fmla="*/ 613 h 2339"/>
                <a:gd name="T50" fmla="*/ 278 w 2802"/>
                <a:gd name="T51" fmla="*/ 687 h 2339"/>
                <a:gd name="T52" fmla="*/ 129 w 2802"/>
                <a:gd name="T53" fmla="*/ 1058 h 2339"/>
                <a:gd name="T54" fmla="*/ 74 w 2802"/>
                <a:gd name="T55" fmla="*/ 1225 h 2339"/>
                <a:gd name="T56" fmla="*/ 18 w 2802"/>
                <a:gd name="T57" fmla="*/ 1429 h 2339"/>
                <a:gd name="T58" fmla="*/ 18 w 2802"/>
                <a:gd name="T59" fmla="*/ 1855 h 2339"/>
                <a:gd name="T60" fmla="*/ 278 w 2802"/>
                <a:gd name="T61" fmla="*/ 1818 h 2339"/>
                <a:gd name="T62" fmla="*/ 482 w 2802"/>
                <a:gd name="T63" fmla="*/ 1892 h 2339"/>
                <a:gd name="T64" fmla="*/ 594 w 2802"/>
                <a:gd name="T65" fmla="*/ 2003 h 2339"/>
                <a:gd name="T66" fmla="*/ 630 w 2802"/>
                <a:gd name="T67" fmla="*/ 2097 h 2339"/>
                <a:gd name="T68" fmla="*/ 723 w 2802"/>
                <a:gd name="T69" fmla="*/ 2097 h 2339"/>
                <a:gd name="T70" fmla="*/ 760 w 2802"/>
                <a:gd name="T71" fmla="*/ 2226 h 2339"/>
                <a:gd name="T72" fmla="*/ 927 w 2802"/>
                <a:gd name="T73" fmla="*/ 2300 h 2339"/>
                <a:gd name="T74" fmla="*/ 1057 w 2802"/>
                <a:gd name="T75" fmla="*/ 2319 h 2339"/>
                <a:gd name="T76" fmla="*/ 1094 w 2802"/>
                <a:gd name="T77" fmla="*/ 2282 h 2339"/>
                <a:gd name="T78" fmla="*/ 1317 w 2802"/>
                <a:gd name="T79" fmla="*/ 2263 h 2339"/>
                <a:gd name="T80" fmla="*/ 1428 w 2802"/>
                <a:gd name="T81" fmla="*/ 2226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02" h="2339">
                  <a:moveTo>
                    <a:pt x="1428" y="2226"/>
                  </a:moveTo>
                  <a:lnTo>
                    <a:pt x="1428" y="2226"/>
                  </a:lnTo>
                  <a:cubicBezTo>
                    <a:pt x="1428" y="2226"/>
                    <a:pt x="1428" y="2226"/>
                    <a:pt x="1484" y="2133"/>
                  </a:cubicBezTo>
                  <a:cubicBezTo>
                    <a:pt x="1558" y="2022"/>
                    <a:pt x="1539" y="1985"/>
                    <a:pt x="1558" y="1892"/>
                  </a:cubicBezTo>
                  <a:cubicBezTo>
                    <a:pt x="1595" y="1818"/>
                    <a:pt x="1651" y="1670"/>
                    <a:pt x="1818" y="1688"/>
                  </a:cubicBezTo>
                  <a:cubicBezTo>
                    <a:pt x="1966" y="1688"/>
                    <a:pt x="2096" y="1837"/>
                    <a:pt x="2189" y="1651"/>
                  </a:cubicBezTo>
                  <a:cubicBezTo>
                    <a:pt x="2300" y="1466"/>
                    <a:pt x="2467" y="1150"/>
                    <a:pt x="2485" y="1076"/>
                  </a:cubicBezTo>
                  <a:cubicBezTo>
                    <a:pt x="2523" y="1020"/>
                    <a:pt x="2504" y="984"/>
                    <a:pt x="2541" y="946"/>
                  </a:cubicBezTo>
                  <a:cubicBezTo>
                    <a:pt x="2597" y="890"/>
                    <a:pt x="2671" y="798"/>
                    <a:pt x="2652" y="742"/>
                  </a:cubicBezTo>
                  <a:cubicBezTo>
                    <a:pt x="2634" y="705"/>
                    <a:pt x="2597" y="687"/>
                    <a:pt x="2652" y="649"/>
                  </a:cubicBezTo>
                  <a:cubicBezTo>
                    <a:pt x="2690" y="613"/>
                    <a:pt x="2801" y="501"/>
                    <a:pt x="2801" y="445"/>
                  </a:cubicBezTo>
                  <a:cubicBezTo>
                    <a:pt x="2801" y="408"/>
                    <a:pt x="2782" y="316"/>
                    <a:pt x="2782" y="297"/>
                  </a:cubicBezTo>
                  <a:cubicBezTo>
                    <a:pt x="2764" y="278"/>
                    <a:pt x="2523" y="0"/>
                    <a:pt x="2467" y="19"/>
                  </a:cubicBezTo>
                  <a:cubicBezTo>
                    <a:pt x="2467" y="19"/>
                    <a:pt x="2393" y="93"/>
                    <a:pt x="2355" y="112"/>
                  </a:cubicBezTo>
                  <a:cubicBezTo>
                    <a:pt x="2300" y="112"/>
                    <a:pt x="2189" y="148"/>
                    <a:pt x="2078" y="112"/>
                  </a:cubicBezTo>
                  <a:cubicBezTo>
                    <a:pt x="1984" y="74"/>
                    <a:pt x="1873" y="93"/>
                    <a:pt x="1873" y="93"/>
                  </a:cubicBezTo>
                  <a:cubicBezTo>
                    <a:pt x="1873" y="93"/>
                    <a:pt x="1781" y="112"/>
                    <a:pt x="1725" y="242"/>
                  </a:cubicBezTo>
                  <a:cubicBezTo>
                    <a:pt x="1725" y="242"/>
                    <a:pt x="1707" y="316"/>
                    <a:pt x="1539" y="242"/>
                  </a:cubicBezTo>
                  <a:cubicBezTo>
                    <a:pt x="1391" y="167"/>
                    <a:pt x="1187" y="93"/>
                    <a:pt x="1131" y="93"/>
                  </a:cubicBezTo>
                  <a:cubicBezTo>
                    <a:pt x="1057" y="93"/>
                    <a:pt x="965" y="112"/>
                    <a:pt x="927" y="112"/>
                  </a:cubicBezTo>
                  <a:cubicBezTo>
                    <a:pt x="890" y="112"/>
                    <a:pt x="797" y="37"/>
                    <a:pt x="760" y="19"/>
                  </a:cubicBezTo>
                  <a:cubicBezTo>
                    <a:pt x="742" y="0"/>
                    <a:pt x="594" y="0"/>
                    <a:pt x="556" y="19"/>
                  </a:cubicBezTo>
                  <a:cubicBezTo>
                    <a:pt x="500" y="56"/>
                    <a:pt x="426" y="130"/>
                    <a:pt x="408" y="148"/>
                  </a:cubicBezTo>
                  <a:cubicBezTo>
                    <a:pt x="371" y="186"/>
                    <a:pt x="204" y="371"/>
                    <a:pt x="204" y="427"/>
                  </a:cubicBezTo>
                  <a:cubicBezTo>
                    <a:pt x="241" y="613"/>
                    <a:pt x="241" y="613"/>
                    <a:pt x="241" y="613"/>
                  </a:cubicBezTo>
                  <a:cubicBezTo>
                    <a:pt x="241" y="613"/>
                    <a:pt x="278" y="649"/>
                    <a:pt x="278" y="687"/>
                  </a:cubicBezTo>
                  <a:cubicBezTo>
                    <a:pt x="278" y="705"/>
                    <a:pt x="241" y="872"/>
                    <a:pt x="129" y="1058"/>
                  </a:cubicBezTo>
                  <a:cubicBezTo>
                    <a:pt x="129" y="1058"/>
                    <a:pt x="93" y="1206"/>
                    <a:pt x="74" y="1225"/>
                  </a:cubicBezTo>
                  <a:cubicBezTo>
                    <a:pt x="55" y="1243"/>
                    <a:pt x="18" y="1391"/>
                    <a:pt x="18" y="1429"/>
                  </a:cubicBezTo>
                  <a:cubicBezTo>
                    <a:pt x="18" y="1447"/>
                    <a:pt x="0" y="1818"/>
                    <a:pt x="18" y="1855"/>
                  </a:cubicBezTo>
                  <a:cubicBezTo>
                    <a:pt x="18" y="1855"/>
                    <a:pt x="167" y="1800"/>
                    <a:pt x="278" y="1818"/>
                  </a:cubicBezTo>
                  <a:cubicBezTo>
                    <a:pt x="371" y="1837"/>
                    <a:pt x="445" y="1837"/>
                    <a:pt x="482" y="1892"/>
                  </a:cubicBezTo>
                  <a:cubicBezTo>
                    <a:pt x="538" y="1967"/>
                    <a:pt x="594" y="1948"/>
                    <a:pt x="594" y="2003"/>
                  </a:cubicBezTo>
                  <a:cubicBezTo>
                    <a:pt x="594" y="2059"/>
                    <a:pt x="594" y="2097"/>
                    <a:pt x="630" y="2097"/>
                  </a:cubicBezTo>
                  <a:cubicBezTo>
                    <a:pt x="668" y="2097"/>
                    <a:pt x="723" y="2078"/>
                    <a:pt x="723" y="2097"/>
                  </a:cubicBezTo>
                  <a:cubicBezTo>
                    <a:pt x="742" y="2133"/>
                    <a:pt x="723" y="2208"/>
                    <a:pt x="760" y="2226"/>
                  </a:cubicBezTo>
                  <a:cubicBezTo>
                    <a:pt x="797" y="2263"/>
                    <a:pt x="835" y="2300"/>
                    <a:pt x="927" y="2300"/>
                  </a:cubicBezTo>
                  <a:cubicBezTo>
                    <a:pt x="1001" y="2319"/>
                    <a:pt x="1039" y="2338"/>
                    <a:pt x="1057" y="2319"/>
                  </a:cubicBezTo>
                  <a:cubicBezTo>
                    <a:pt x="1076" y="2282"/>
                    <a:pt x="1039" y="2263"/>
                    <a:pt x="1094" y="2282"/>
                  </a:cubicBezTo>
                  <a:cubicBezTo>
                    <a:pt x="1168" y="2300"/>
                    <a:pt x="1242" y="2263"/>
                    <a:pt x="1317" y="2263"/>
                  </a:cubicBezTo>
                  <a:cubicBezTo>
                    <a:pt x="1372" y="2282"/>
                    <a:pt x="1372" y="2282"/>
                    <a:pt x="1428" y="222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3" name="Freeform 20"/>
            <p:cNvSpPr>
              <a:spLocks noChangeArrowheads="1"/>
            </p:cNvSpPr>
            <p:nvPr/>
          </p:nvSpPr>
          <p:spPr bwMode="auto">
            <a:xfrm>
              <a:off x="3714750" y="3967163"/>
              <a:ext cx="193675" cy="120650"/>
            </a:xfrm>
            <a:custGeom>
              <a:avLst/>
              <a:gdLst>
                <a:gd name="T0" fmla="*/ 112 w 539"/>
                <a:gd name="T1" fmla="*/ 56 h 335"/>
                <a:gd name="T2" fmla="*/ 112 w 539"/>
                <a:gd name="T3" fmla="*/ 56 h 335"/>
                <a:gd name="T4" fmla="*/ 56 w 539"/>
                <a:gd name="T5" fmla="*/ 186 h 335"/>
                <a:gd name="T6" fmla="*/ 0 w 539"/>
                <a:gd name="T7" fmla="*/ 279 h 335"/>
                <a:gd name="T8" fmla="*/ 93 w 539"/>
                <a:gd name="T9" fmla="*/ 334 h 335"/>
                <a:gd name="T10" fmla="*/ 353 w 539"/>
                <a:gd name="T11" fmla="*/ 315 h 335"/>
                <a:gd name="T12" fmla="*/ 483 w 539"/>
                <a:gd name="T13" fmla="*/ 297 h 335"/>
                <a:gd name="T14" fmla="*/ 501 w 539"/>
                <a:gd name="T15" fmla="*/ 186 h 335"/>
                <a:gd name="T16" fmla="*/ 445 w 539"/>
                <a:gd name="T17" fmla="*/ 74 h 335"/>
                <a:gd name="T18" fmla="*/ 112 w 539"/>
                <a:gd name="T19" fmla="*/ 56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9" h="335">
                  <a:moveTo>
                    <a:pt x="112" y="56"/>
                  </a:moveTo>
                  <a:lnTo>
                    <a:pt x="112" y="56"/>
                  </a:lnTo>
                  <a:cubicBezTo>
                    <a:pt x="112" y="56"/>
                    <a:pt x="93" y="149"/>
                    <a:pt x="56" y="186"/>
                  </a:cubicBezTo>
                  <a:cubicBezTo>
                    <a:pt x="38" y="223"/>
                    <a:pt x="0" y="223"/>
                    <a:pt x="0" y="279"/>
                  </a:cubicBezTo>
                  <a:cubicBezTo>
                    <a:pt x="0" y="315"/>
                    <a:pt x="19" y="334"/>
                    <a:pt x="93" y="334"/>
                  </a:cubicBezTo>
                  <a:cubicBezTo>
                    <a:pt x="167" y="334"/>
                    <a:pt x="297" y="315"/>
                    <a:pt x="353" y="315"/>
                  </a:cubicBezTo>
                  <a:cubicBezTo>
                    <a:pt x="409" y="315"/>
                    <a:pt x="464" y="334"/>
                    <a:pt x="483" y="297"/>
                  </a:cubicBezTo>
                  <a:cubicBezTo>
                    <a:pt x="483" y="241"/>
                    <a:pt x="464" y="241"/>
                    <a:pt x="501" y="186"/>
                  </a:cubicBezTo>
                  <a:cubicBezTo>
                    <a:pt x="538" y="112"/>
                    <a:pt x="501" y="74"/>
                    <a:pt x="445" y="74"/>
                  </a:cubicBezTo>
                  <a:cubicBezTo>
                    <a:pt x="390" y="74"/>
                    <a:pt x="130" y="0"/>
                    <a:pt x="112" y="5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4" name="Freeform 21"/>
            <p:cNvSpPr>
              <a:spLocks noChangeArrowheads="1"/>
            </p:cNvSpPr>
            <p:nvPr/>
          </p:nvSpPr>
          <p:spPr bwMode="auto">
            <a:xfrm>
              <a:off x="3627438" y="2865438"/>
              <a:ext cx="708025" cy="1149350"/>
            </a:xfrm>
            <a:custGeom>
              <a:avLst/>
              <a:gdLst>
                <a:gd name="T0" fmla="*/ 1763 w 1967"/>
                <a:gd name="T1" fmla="*/ 1762 h 3191"/>
                <a:gd name="T2" fmla="*/ 1763 w 1967"/>
                <a:gd name="T3" fmla="*/ 1762 h 3191"/>
                <a:gd name="T4" fmla="*/ 1651 w 1967"/>
                <a:gd name="T5" fmla="*/ 1985 h 3191"/>
                <a:gd name="T6" fmla="*/ 1503 w 1967"/>
                <a:gd name="T7" fmla="*/ 2262 h 3191"/>
                <a:gd name="T8" fmla="*/ 1614 w 1967"/>
                <a:gd name="T9" fmla="*/ 2467 h 3191"/>
                <a:gd name="T10" fmla="*/ 1651 w 1967"/>
                <a:gd name="T11" fmla="*/ 2652 h 3191"/>
                <a:gd name="T12" fmla="*/ 1855 w 1967"/>
                <a:gd name="T13" fmla="*/ 2875 h 3191"/>
                <a:gd name="T14" fmla="*/ 1892 w 1967"/>
                <a:gd name="T15" fmla="*/ 3079 h 3191"/>
                <a:gd name="T16" fmla="*/ 1744 w 1967"/>
                <a:gd name="T17" fmla="*/ 3172 h 3191"/>
                <a:gd name="T18" fmla="*/ 761 w 1967"/>
                <a:gd name="T19" fmla="*/ 3172 h 3191"/>
                <a:gd name="T20" fmla="*/ 650 w 1967"/>
                <a:gd name="T21" fmla="*/ 3134 h 3191"/>
                <a:gd name="T22" fmla="*/ 445 w 1967"/>
                <a:gd name="T23" fmla="*/ 3098 h 3191"/>
                <a:gd name="T24" fmla="*/ 353 w 1967"/>
                <a:gd name="T25" fmla="*/ 3116 h 3191"/>
                <a:gd name="T26" fmla="*/ 353 w 1967"/>
                <a:gd name="T27" fmla="*/ 3023 h 3191"/>
                <a:gd name="T28" fmla="*/ 315 w 1967"/>
                <a:gd name="T29" fmla="*/ 2856 h 3191"/>
                <a:gd name="T30" fmla="*/ 315 w 1967"/>
                <a:gd name="T31" fmla="*/ 2801 h 3191"/>
                <a:gd name="T32" fmla="*/ 279 w 1967"/>
                <a:gd name="T33" fmla="*/ 2727 h 3191"/>
                <a:gd name="T34" fmla="*/ 241 w 1967"/>
                <a:gd name="T35" fmla="*/ 2689 h 3191"/>
                <a:gd name="T36" fmla="*/ 185 w 1967"/>
                <a:gd name="T37" fmla="*/ 2671 h 3191"/>
                <a:gd name="T38" fmla="*/ 111 w 1967"/>
                <a:gd name="T39" fmla="*/ 2652 h 3191"/>
                <a:gd name="T40" fmla="*/ 56 w 1967"/>
                <a:gd name="T41" fmla="*/ 2578 h 3191"/>
                <a:gd name="T42" fmla="*/ 0 w 1967"/>
                <a:gd name="T43" fmla="*/ 2485 h 3191"/>
                <a:gd name="T44" fmla="*/ 37 w 1967"/>
                <a:gd name="T45" fmla="*/ 2430 h 3191"/>
                <a:gd name="T46" fmla="*/ 130 w 1967"/>
                <a:gd name="T47" fmla="*/ 2262 h 3191"/>
                <a:gd name="T48" fmla="*/ 204 w 1967"/>
                <a:gd name="T49" fmla="*/ 2021 h 3191"/>
                <a:gd name="T50" fmla="*/ 464 w 1967"/>
                <a:gd name="T51" fmla="*/ 1947 h 3191"/>
                <a:gd name="T52" fmla="*/ 631 w 1967"/>
                <a:gd name="T53" fmla="*/ 2003 h 3191"/>
                <a:gd name="T54" fmla="*/ 835 w 1967"/>
                <a:gd name="T55" fmla="*/ 1799 h 3191"/>
                <a:gd name="T56" fmla="*/ 1021 w 1967"/>
                <a:gd name="T57" fmla="*/ 1428 h 3191"/>
                <a:gd name="T58" fmla="*/ 1076 w 1967"/>
                <a:gd name="T59" fmla="*/ 1261 h 3191"/>
                <a:gd name="T60" fmla="*/ 1095 w 1967"/>
                <a:gd name="T61" fmla="*/ 1224 h 3191"/>
                <a:gd name="T62" fmla="*/ 1206 w 1967"/>
                <a:gd name="T63" fmla="*/ 1094 h 3191"/>
                <a:gd name="T64" fmla="*/ 1206 w 1967"/>
                <a:gd name="T65" fmla="*/ 946 h 3191"/>
                <a:gd name="T66" fmla="*/ 1298 w 1967"/>
                <a:gd name="T67" fmla="*/ 816 h 3191"/>
                <a:gd name="T68" fmla="*/ 1373 w 1967"/>
                <a:gd name="T69" fmla="*/ 704 h 3191"/>
                <a:gd name="T70" fmla="*/ 1354 w 1967"/>
                <a:gd name="T71" fmla="*/ 537 h 3191"/>
                <a:gd name="T72" fmla="*/ 1187 w 1967"/>
                <a:gd name="T73" fmla="*/ 371 h 3191"/>
                <a:gd name="T74" fmla="*/ 1039 w 1967"/>
                <a:gd name="T75" fmla="*/ 278 h 3191"/>
                <a:gd name="T76" fmla="*/ 1224 w 1967"/>
                <a:gd name="T77" fmla="*/ 0 h 3191"/>
                <a:gd name="T78" fmla="*/ 1410 w 1967"/>
                <a:gd name="T79" fmla="*/ 389 h 3191"/>
                <a:gd name="T80" fmla="*/ 1577 w 1967"/>
                <a:gd name="T81" fmla="*/ 537 h 3191"/>
                <a:gd name="T82" fmla="*/ 1595 w 1967"/>
                <a:gd name="T83" fmla="*/ 649 h 3191"/>
                <a:gd name="T84" fmla="*/ 1577 w 1967"/>
                <a:gd name="T85" fmla="*/ 760 h 3191"/>
                <a:gd name="T86" fmla="*/ 1633 w 1967"/>
                <a:gd name="T87" fmla="*/ 983 h 3191"/>
                <a:gd name="T88" fmla="*/ 1484 w 1967"/>
                <a:gd name="T89" fmla="*/ 1149 h 3191"/>
                <a:gd name="T90" fmla="*/ 1336 w 1967"/>
                <a:gd name="T91" fmla="*/ 1205 h 3191"/>
                <a:gd name="T92" fmla="*/ 1428 w 1967"/>
                <a:gd name="T93" fmla="*/ 1372 h 3191"/>
                <a:gd name="T94" fmla="*/ 1688 w 1967"/>
                <a:gd name="T95" fmla="*/ 1576 h 3191"/>
                <a:gd name="T96" fmla="*/ 1763 w 1967"/>
                <a:gd name="T97" fmla="*/ 1762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7" h="3191">
                  <a:moveTo>
                    <a:pt x="1763" y="1762"/>
                  </a:moveTo>
                  <a:lnTo>
                    <a:pt x="1763" y="1762"/>
                  </a:lnTo>
                  <a:cubicBezTo>
                    <a:pt x="1763" y="1762"/>
                    <a:pt x="1688" y="1910"/>
                    <a:pt x="1651" y="1985"/>
                  </a:cubicBezTo>
                  <a:cubicBezTo>
                    <a:pt x="1614" y="2059"/>
                    <a:pt x="1484" y="2151"/>
                    <a:pt x="1503" y="2262"/>
                  </a:cubicBezTo>
                  <a:cubicBezTo>
                    <a:pt x="1540" y="2374"/>
                    <a:pt x="1577" y="2356"/>
                    <a:pt x="1614" y="2467"/>
                  </a:cubicBezTo>
                  <a:cubicBezTo>
                    <a:pt x="1633" y="2578"/>
                    <a:pt x="1558" y="2559"/>
                    <a:pt x="1651" y="2652"/>
                  </a:cubicBezTo>
                  <a:cubicBezTo>
                    <a:pt x="1725" y="2727"/>
                    <a:pt x="1818" y="2819"/>
                    <a:pt x="1855" y="2875"/>
                  </a:cubicBezTo>
                  <a:cubicBezTo>
                    <a:pt x="1911" y="2912"/>
                    <a:pt x="1966" y="2986"/>
                    <a:pt x="1892" y="3079"/>
                  </a:cubicBezTo>
                  <a:cubicBezTo>
                    <a:pt x="1837" y="3153"/>
                    <a:pt x="1855" y="3190"/>
                    <a:pt x="1744" y="3172"/>
                  </a:cubicBezTo>
                  <a:cubicBezTo>
                    <a:pt x="1614" y="3172"/>
                    <a:pt x="872" y="3098"/>
                    <a:pt x="761" y="3172"/>
                  </a:cubicBezTo>
                  <a:cubicBezTo>
                    <a:pt x="761" y="3172"/>
                    <a:pt x="724" y="3134"/>
                    <a:pt x="650" y="3134"/>
                  </a:cubicBezTo>
                  <a:cubicBezTo>
                    <a:pt x="556" y="3134"/>
                    <a:pt x="464" y="3098"/>
                    <a:pt x="445" y="3098"/>
                  </a:cubicBezTo>
                  <a:cubicBezTo>
                    <a:pt x="427" y="3098"/>
                    <a:pt x="353" y="3116"/>
                    <a:pt x="353" y="3116"/>
                  </a:cubicBezTo>
                  <a:cubicBezTo>
                    <a:pt x="353" y="3116"/>
                    <a:pt x="353" y="3060"/>
                    <a:pt x="353" y="3023"/>
                  </a:cubicBezTo>
                  <a:cubicBezTo>
                    <a:pt x="353" y="2968"/>
                    <a:pt x="334" y="2893"/>
                    <a:pt x="315" y="2856"/>
                  </a:cubicBezTo>
                  <a:cubicBezTo>
                    <a:pt x="315" y="2838"/>
                    <a:pt x="315" y="2838"/>
                    <a:pt x="315" y="2801"/>
                  </a:cubicBezTo>
                  <a:cubicBezTo>
                    <a:pt x="315" y="2763"/>
                    <a:pt x="315" y="2727"/>
                    <a:pt x="279" y="2727"/>
                  </a:cubicBezTo>
                  <a:cubicBezTo>
                    <a:pt x="241" y="2727"/>
                    <a:pt x="260" y="2727"/>
                    <a:pt x="241" y="2689"/>
                  </a:cubicBezTo>
                  <a:cubicBezTo>
                    <a:pt x="223" y="2652"/>
                    <a:pt x="223" y="2652"/>
                    <a:pt x="185" y="2671"/>
                  </a:cubicBezTo>
                  <a:cubicBezTo>
                    <a:pt x="167" y="2689"/>
                    <a:pt x="149" y="2689"/>
                    <a:pt x="111" y="2652"/>
                  </a:cubicBezTo>
                  <a:cubicBezTo>
                    <a:pt x="93" y="2615"/>
                    <a:pt x="93" y="2615"/>
                    <a:pt x="56" y="2578"/>
                  </a:cubicBezTo>
                  <a:cubicBezTo>
                    <a:pt x="37" y="2541"/>
                    <a:pt x="0" y="2485"/>
                    <a:pt x="0" y="2485"/>
                  </a:cubicBezTo>
                  <a:cubicBezTo>
                    <a:pt x="0" y="2485"/>
                    <a:pt x="19" y="2448"/>
                    <a:pt x="37" y="2430"/>
                  </a:cubicBezTo>
                  <a:cubicBezTo>
                    <a:pt x="56" y="2392"/>
                    <a:pt x="111" y="2318"/>
                    <a:pt x="130" y="2262"/>
                  </a:cubicBezTo>
                  <a:cubicBezTo>
                    <a:pt x="130" y="2207"/>
                    <a:pt x="130" y="2077"/>
                    <a:pt x="204" y="2021"/>
                  </a:cubicBezTo>
                  <a:cubicBezTo>
                    <a:pt x="260" y="1966"/>
                    <a:pt x="334" y="1891"/>
                    <a:pt x="464" y="1947"/>
                  </a:cubicBezTo>
                  <a:cubicBezTo>
                    <a:pt x="594" y="1985"/>
                    <a:pt x="556" y="2003"/>
                    <a:pt x="631" y="2003"/>
                  </a:cubicBezTo>
                  <a:cubicBezTo>
                    <a:pt x="686" y="2003"/>
                    <a:pt x="724" y="2003"/>
                    <a:pt x="835" y="1799"/>
                  </a:cubicBezTo>
                  <a:cubicBezTo>
                    <a:pt x="927" y="1595"/>
                    <a:pt x="1021" y="1428"/>
                    <a:pt x="1021" y="1428"/>
                  </a:cubicBezTo>
                  <a:cubicBezTo>
                    <a:pt x="1021" y="1428"/>
                    <a:pt x="1076" y="1279"/>
                    <a:pt x="1076" y="1261"/>
                  </a:cubicBezTo>
                  <a:cubicBezTo>
                    <a:pt x="1095" y="1243"/>
                    <a:pt x="1095" y="1224"/>
                    <a:pt x="1095" y="1224"/>
                  </a:cubicBezTo>
                  <a:cubicBezTo>
                    <a:pt x="1095" y="1224"/>
                    <a:pt x="1169" y="1131"/>
                    <a:pt x="1206" y="1094"/>
                  </a:cubicBezTo>
                  <a:cubicBezTo>
                    <a:pt x="1224" y="1057"/>
                    <a:pt x="1243" y="1020"/>
                    <a:pt x="1206" y="946"/>
                  </a:cubicBezTo>
                  <a:cubicBezTo>
                    <a:pt x="1206" y="946"/>
                    <a:pt x="1206" y="908"/>
                    <a:pt x="1298" y="816"/>
                  </a:cubicBezTo>
                  <a:cubicBezTo>
                    <a:pt x="1298" y="816"/>
                    <a:pt x="1373" y="742"/>
                    <a:pt x="1373" y="704"/>
                  </a:cubicBezTo>
                  <a:cubicBezTo>
                    <a:pt x="1392" y="686"/>
                    <a:pt x="1392" y="593"/>
                    <a:pt x="1354" y="537"/>
                  </a:cubicBezTo>
                  <a:cubicBezTo>
                    <a:pt x="1317" y="501"/>
                    <a:pt x="1187" y="371"/>
                    <a:pt x="1187" y="371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39" y="278"/>
                    <a:pt x="1224" y="55"/>
                    <a:pt x="1224" y="0"/>
                  </a:cubicBezTo>
                  <a:cubicBezTo>
                    <a:pt x="1224" y="0"/>
                    <a:pt x="1373" y="333"/>
                    <a:pt x="1410" y="389"/>
                  </a:cubicBezTo>
                  <a:cubicBezTo>
                    <a:pt x="1447" y="426"/>
                    <a:pt x="1521" y="519"/>
                    <a:pt x="1577" y="537"/>
                  </a:cubicBezTo>
                  <a:cubicBezTo>
                    <a:pt x="1651" y="575"/>
                    <a:pt x="1633" y="630"/>
                    <a:pt x="1595" y="649"/>
                  </a:cubicBezTo>
                  <a:cubicBezTo>
                    <a:pt x="1577" y="686"/>
                    <a:pt x="1558" y="704"/>
                    <a:pt x="1577" y="760"/>
                  </a:cubicBezTo>
                  <a:cubicBezTo>
                    <a:pt x="1577" y="834"/>
                    <a:pt x="1669" y="908"/>
                    <a:pt x="1633" y="983"/>
                  </a:cubicBezTo>
                  <a:cubicBezTo>
                    <a:pt x="1614" y="1038"/>
                    <a:pt x="1577" y="1094"/>
                    <a:pt x="1484" y="1149"/>
                  </a:cubicBezTo>
                  <a:cubicBezTo>
                    <a:pt x="1373" y="1187"/>
                    <a:pt x="1336" y="1187"/>
                    <a:pt x="1336" y="1205"/>
                  </a:cubicBezTo>
                  <a:cubicBezTo>
                    <a:pt x="1317" y="1243"/>
                    <a:pt x="1317" y="1335"/>
                    <a:pt x="1428" y="1372"/>
                  </a:cubicBezTo>
                  <a:cubicBezTo>
                    <a:pt x="1558" y="1409"/>
                    <a:pt x="1633" y="1409"/>
                    <a:pt x="1688" y="1576"/>
                  </a:cubicBezTo>
                  <a:cubicBezTo>
                    <a:pt x="1744" y="1762"/>
                    <a:pt x="1763" y="1762"/>
                    <a:pt x="1763" y="176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5" name="Freeform 22"/>
            <p:cNvSpPr>
              <a:spLocks noChangeArrowheads="1"/>
            </p:cNvSpPr>
            <p:nvPr/>
          </p:nvSpPr>
          <p:spPr bwMode="auto">
            <a:xfrm>
              <a:off x="3633788" y="3992563"/>
              <a:ext cx="554037" cy="534987"/>
            </a:xfrm>
            <a:custGeom>
              <a:avLst/>
              <a:gdLst>
                <a:gd name="T0" fmla="*/ 575 w 1540"/>
                <a:gd name="T1" fmla="*/ 1484 h 1485"/>
                <a:gd name="T2" fmla="*/ 575 w 1540"/>
                <a:gd name="T3" fmla="*/ 1484 h 1485"/>
                <a:gd name="T4" fmla="*/ 667 w 1540"/>
                <a:gd name="T5" fmla="*/ 1409 h 1485"/>
                <a:gd name="T6" fmla="*/ 816 w 1540"/>
                <a:gd name="T7" fmla="*/ 1465 h 1485"/>
                <a:gd name="T8" fmla="*/ 834 w 1540"/>
                <a:gd name="T9" fmla="*/ 1298 h 1485"/>
                <a:gd name="T10" fmla="*/ 797 w 1540"/>
                <a:gd name="T11" fmla="*/ 1187 h 1485"/>
                <a:gd name="T12" fmla="*/ 983 w 1540"/>
                <a:gd name="T13" fmla="*/ 1020 h 1485"/>
                <a:gd name="T14" fmla="*/ 1113 w 1540"/>
                <a:gd name="T15" fmla="*/ 1076 h 1485"/>
                <a:gd name="T16" fmla="*/ 1354 w 1540"/>
                <a:gd name="T17" fmla="*/ 1168 h 1485"/>
                <a:gd name="T18" fmla="*/ 1502 w 1540"/>
                <a:gd name="T19" fmla="*/ 908 h 1485"/>
                <a:gd name="T20" fmla="*/ 1409 w 1540"/>
                <a:gd name="T21" fmla="*/ 631 h 1485"/>
                <a:gd name="T22" fmla="*/ 1335 w 1540"/>
                <a:gd name="T23" fmla="*/ 446 h 1485"/>
                <a:gd name="T24" fmla="*/ 1409 w 1540"/>
                <a:gd name="T25" fmla="*/ 223 h 1485"/>
                <a:gd name="T26" fmla="*/ 1205 w 1540"/>
                <a:gd name="T27" fmla="*/ 260 h 1485"/>
                <a:gd name="T28" fmla="*/ 1113 w 1540"/>
                <a:gd name="T29" fmla="*/ 205 h 1485"/>
                <a:gd name="T30" fmla="*/ 1038 w 1540"/>
                <a:gd name="T31" fmla="*/ 0 h 1485"/>
                <a:gd name="T32" fmla="*/ 742 w 1540"/>
                <a:gd name="T33" fmla="*/ 38 h 1485"/>
                <a:gd name="T34" fmla="*/ 723 w 1540"/>
                <a:gd name="T35" fmla="*/ 112 h 1485"/>
                <a:gd name="T36" fmla="*/ 705 w 1540"/>
                <a:gd name="T37" fmla="*/ 223 h 1485"/>
                <a:gd name="T38" fmla="*/ 593 w 1540"/>
                <a:gd name="T39" fmla="*/ 241 h 1485"/>
                <a:gd name="T40" fmla="*/ 445 w 1540"/>
                <a:gd name="T41" fmla="*/ 260 h 1485"/>
                <a:gd name="T42" fmla="*/ 278 w 1540"/>
                <a:gd name="T43" fmla="*/ 241 h 1485"/>
                <a:gd name="T44" fmla="*/ 222 w 1540"/>
                <a:gd name="T45" fmla="*/ 223 h 1485"/>
                <a:gd name="T46" fmla="*/ 222 w 1540"/>
                <a:gd name="T47" fmla="*/ 353 h 1485"/>
                <a:gd name="T48" fmla="*/ 166 w 1540"/>
                <a:gd name="T49" fmla="*/ 612 h 1485"/>
                <a:gd name="T50" fmla="*/ 74 w 1540"/>
                <a:gd name="T51" fmla="*/ 742 h 1485"/>
                <a:gd name="T52" fmla="*/ 18 w 1540"/>
                <a:gd name="T53" fmla="*/ 760 h 1485"/>
                <a:gd name="T54" fmla="*/ 74 w 1540"/>
                <a:gd name="T55" fmla="*/ 872 h 1485"/>
                <a:gd name="T56" fmla="*/ 74 w 1540"/>
                <a:gd name="T57" fmla="*/ 927 h 1485"/>
                <a:gd name="T58" fmla="*/ 260 w 1540"/>
                <a:gd name="T59" fmla="*/ 1224 h 1485"/>
                <a:gd name="T60" fmla="*/ 575 w 1540"/>
                <a:gd name="T61" fmla="*/ 148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40" h="1485">
                  <a:moveTo>
                    <a:pt x="575" y="1484"/>
                  </a:moveTo>
                  <a:lnTo>
                    <a:pt x="575" y="1484"/>
                  </a:lnTo>
                  <a:cubicBezTo>
                    <a:pt x="612" y="1484"/>
                    <a:pt x="556" y="1391"/>
                    <a:pt x="667" y="1409"/>
                  </a:cubicBezTo>
                  <a:cubicBezTo>
                    <a:pt x="779" y="1428"/>
                    <a:pt x="760" y="1484"/>
                    <a:pt x="816" y="1465"/>
                  </a:cubicBezTo>
                  <a:cubicBezTo>
                    <a:pt x="890" y="1428"/>
                    <a:pt x="872" y="1373"/>
                    <a:pt x="834" y="1298"/>
                  </a:cubicBezTo>
                  <a:cubicBezTo>
                    <a:pt x="797" y="1243"/>
                    <a:pt x="723" y="1224"/>
                    <a:pt x="797" y="1187"/>
                  </a:cubicBezTo>
                  <a:cubicBezTo>
                    <a:pt x="872" y="1131"/>
                    <a:pt x="964" y="1038"/>
                    <a:pt x="983" y="1020"/>
                  </a:cubicBezTo>
                  <a:cubicBezTo>
                    <a:pt x="1020" y="1002"/>
                    <a:pt x="1002" y="1002"/>
                    <a:pt x="1113" y="1076"/>
                  </a:cubicBezTo>
                  <a:cubicBezTo>
                    <a:pt x="1224" y="1168"/>
                    <a:pt x="1279" y="1224"/>
                    <a:pt x="1354" y="1168"/>
                  </a:cubicBezTo>
                  <a:cubicBezTo>
                    <a:pt x="1428" y="1094"/>
                    <a:pt x="1539" y="1020"/>
                    <a:pt x="1502" y="908"/>
                  </a:cubicBezTo>
                  <a:cubicBezTo>
                    <a:pt x="1465" y="797"/>
                    <a:pt x="1484" y="686"/>
                    <a:pt x="1409" y="631"/>
                  </a:cubicBezTo>
                  <a:cubicBezTo>
                    <a:pt x="1335" y="556"/>
                    <a:pt x="1261" y="501"/>
                    <a:pt x="1335" y="446"/>
                  </a:cubicBezTo>
                  <a:cubicBezTo>
                    <a:pt x="1391" y="372"/>
                    <a:pt x="1502" y="279"/>
                    <a:pt x="1409" y="223"/>
                  </a:cubicBezTo>
                  <a:cubicBezTo>
                    <a:pt x="1335" y="167"/>
                    <a:pt x="1243" y="241"/>
                    <a:pt x="1205" y="260"/>
                  </a:cubicBezTo>
                  <a:cubicBezTo>
                    <a:pt x="1168" y="260"/>
                    <a:pt x="1150" y="279"/>
                    <a:pt x="1113" y="205"/>
                  </a:cubicBezTo>
                  <a:cubicBezTo>
                    <a:pt x="1076" y="130"/>
                    <a:pt x="1038" y="0"/>
                    <a:pt x="1038" y="0"/>
                  </a:cubicBezTo>
                  <a:cubicBezTo>
                    <a:pt x="1038" y="0"/>
                    <a:pt x="760" y="19"/>
                    <a:pt x="742" y="38"/>
                  </a:cubicBezTo>
                  <a:cubicBezTo>
                    <a:pt x="742" y="38"/>
                    <a:pt x="742" y="75"/>
                    <a:pt x="723" y="112"/>
                  </a:cubicBezTo>
                  <a:cubicBezTo>
                    <a:pt x="705" y="130"/>
                    <a:pt x="705" y="205"/>
                    <a:pt x="705" y="223"/>
                  </a:cubicBezTo>
                  <a:cubicBezTo>
                    <a:pt x="705" y="241"/>
                    <a:pt x="667" y="241"/>
                    <a:pt x="593" y="241"/>
                  </a:cubicBezTo>
                  <a:cubicBezTo>
                    <a:pt x="537" y="241"/>
                    <a:pt x="482" y="260"/>
                    <a:pt x="445" y="260"/>
                  </a:cubicBezTo>
                  <a:cubicBezTo>
                    <a:pt x="426" y="260"/>
                    <a:pt x="315" y="260"/>
                    <a:pt x="278" y="241"/>
                  </a:cubicBezTo>
                  <a:cubicBezTo>
                    <a:pt x="241" y="241"/>
                    <a:pt x="222" y="223"/>
                    <a:pt x="222" y="223"/>
                  </a:cubicBezTo>
                  <a:cubicBezTo>
                    <a:pt x="222" y="223"/>
                    <a:pt x="241" y="297"/>
                    <a:pt x="222" y="353"/>
                  </a:cubicBezTo>
                  <a:cubicBezTo>
                    <a:pt x="204" y="409"/>
                    <a:pt x="204" y="519"/>
                    <a:pt x="166" y="612"/>
                  </a:cubicBezTo>
                  <a:cubicBezTo>
                    <a:pt x="130" y="686"/>
                    <a:pt x="111" y="742"/>
                    <a:pt x="74" y="742"/>
                  </a:cubicBezTo>
                  <a:cubicBezTo>
                    <a:pt x="37" y="742"/>
                    <a:pt x="0" y="705"/>
                    <a:pt x="18" y="760"/>
                  </a:cubicBezTo>
                  <a:cubicBezTo>
                    <a:pt x="37" y="816"/>
                    <a:pt x="74" y="853"/>
                    <a:pt x="74" y="872"/>
                  </a:cubicBezTo>
                  <a:cubicBezTo>
                    <a:pt x="74" y="890"/>
                    <a:pt x="37" y="890"/>
                    <a:pt x="74" y="927"/>
                  </a:cubicBezTo>
                  <a:cubicBezTo>
                    <a:pt x="92" y="964"/>
                    <a:pt x="185" y="1131"/>
                    <a:pt x="260" y="1224"/>
                  </a:cubicBezTo>
                  <a:cubicBezTo>
                    <a:pt x="352" y="1298"/>
                    <a:pt x="445" y="1428"/>
                    <a:pt x="575" y="148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6" name="Freeform 23"/>
            <p:cNvSpPr>
              <a:spLocks noChangeArrowheads="1"/>
            </p:cNvSpPr>
            <p:nvPr/>
          </p:nvSpPr>
          <p:spPr bwMode="auto">
            <a:xfrm>
              <a:off x="3841750" y="3846513"/>
              <a:ext cx="674688" cy="820737"/>
            </a:xfrm>
            <a:custGeom>
              <a:avLst/>
              <a:gdLst>
                <a:gd name="T0" fmla="*/ 1836 w 1873"/>
                <a:gd name="T1" fmla="*/ 111 h 2281"/>
                <a:gd name="T2" fmla="*/ 1836 w 1873"/>
                <a:gd name="T3" fmla="*/ 111 h 2281"/>
                <a:gd name="T4" fmla="*/ 1706 w 1873"/>
                <a:gd name="T5" fmla="*/ 36 h 2281"/>
                <a:gd name="T6" fmla="*/ 1484 w 1873"/>
                <a:gd name="T7" fmla="*/ 74 h 2281"/>
                <a:gd name="T8" fmla="*/ 1372 w 1873"/>
                <a:gd name="T9" fmla="*/ 222 h 2281"/>
                <a:gd name="T10" fmla="*/ 1335 w 1873"/>
                <a:gd name="T11" fmla="*/ 296 h 2281"/>
                <a:gd name="T12" fmla="*/ 1280 w 1873"/>
                <a:gd name="T13" fmla="*/ 389 h 2281"/>
                <a:gd name="T14" fmla="*/ 1224 w 1873"/>
                <a:gd name="T15" fmla="*/ 445 h 2281"/>
                <a:gd name="T16" fmla="*/ 927 w 1873"/>
                <a:gd name="T17" fmla="*/ 426 h 2281"/>
                <a:gd name="T18" fmla="*/ 463 w 1873"/>
                <a:gd name="T19" fmla="*/ 407 h 2281"/>
                <a:gd name="T20" fmla="*/ 556 w 1873"/>
                <a:gd name="T21" fmla="*/ 648 h 2281"/>
                <a:gd name="T22" fmla="*/ 668 w 1873"/>
                <a:gd name="T23" fmla="*/ 648 h 2281"/>
                <a:gd name="T24" fmla="*/ 872 w 1873"/>
                <a:gd name="T25" fmla="*/ 648 h 2281"/>
                <a:gd name="T26" fmla="*/ 816 w 1873"/>
                <a:gd name="T27" fmla="*/ 779 h 2281"/>
                <a:gd name="T28" fmla="*/ 723 w 1873"/>
                <a:gd name="T29" fmla="*/ 870 h 2281"/>
                <a:gd name="T30" fmla="*/ 798 w 1873"/>
                <a:gd name="T31" fmla="*/ 1000 h 2281"/>
                <a:gd name="T32" fmla="*/ 890 w 1873"/>
                <a:gd name="T33" fmla="*/ 1130 h 2281"/>
                <a:gd name="T34" fmla="*/ 927 w 1873"/>
                <a:gd name="T35" fmla="*/ 1297 h 2281"/>
                <a:gd name="T36" fmla="*/ 909 w 1873"/>
                <a:gd name="T37" fmla="*/ 1445 h 2281"/>
                <a:gd name="T38" fmla="*/ 760 w 1873"/>
                <a:gd name="T39" fmla="*/ 1594 h 2281"/>
                <a:gd name="T40" fmla="*/ 630 w 1873"/>
                <a:gd name="T41" fmla="*/ 1557 h 2281"/>
                <a:gd name="T42" fmla="*/ 445 w 1873"/>
                <a:gd name="T43" fmla="*/ 1427 h 2281"/>
                <a:gd name="T44" fmla="*/ 408 w 1873"/>
                <a:gd name="T45" fmla="*/ 1427 h 2281"/>
                <a:gd name="T46" fmla="*/ 222 w 1873"/>
                <a:gd name="T47" fmla="*/ 1594 h 2281"/>
                <a:gd name="T48" fmla="*/ 204 w 1873"/>
                <a:gd name="T49" fmla="*/ 1650 h 2281"/>
                <a:gd name="T50" fmla="*/ 278 w 1873"/>
                <a:gd name="T51" fmla="*/ 1780 h 2281"/>
                <a:gd name="T52" fmla="*/ 222 w 1873"/>
                <a:gd name="T53" fmla="*/ 1872 h 2281"/>
                <a:gd name="T54" fmla="*/ 148 w 1873"/>
                <a:gd name="T55" fmla="*/ 1835 h 2281"/>
                <a:gd name="T56" fmla="*/ 56 w 1873"/>
                <a:gd name="T57" fmla="*/ 1816 h 2281"/>
                <a:gd name="T58" fmla="*/ 0 w 1873"/>
                <a:gd name="T59" fmla="*/ 1891 h 2281"/>
                <a:gd name="T60" fmla="*/ 130 w 1873"/>
                <a:gd name="T61" fmla="*/ 2021 h 2281"/>
                <a:gd name="T62" fmla="*/ 204 w 1873"/>
                <a:gd name="T63" fmla="*/ 2187 h 2281"/>
                <a:gd name="T64" fmla="*/ 241 w 1873"/>
                <a:gd name="T65" fmla="*/ 2280 h 2281"/>
                <a:gd name="T66" fmla="*/ 333 w 1873"/>
                <a:gd name="T67" fmla="*/ 2206 h 2281"/>
                <a:gd name="T68" fmla="*/ 482 w 1873"/>
                <a:gd name="T69" fmla="*/ 2095 h 2281"/>
                <a:gd name="T70" fmla="*/ 760 w 1873"/>
                <a:gd name="T71" fmla="*/ 2076 h 2281"/>
                <a:gd name="T72" fmla="*/ 1057 w 1873"/>
                <a:gd name="T73" fmla="*/ 1928 h 2281"/>
                <a:gd name="T74" fmla="*/ 1187 w 1873"/>
                <a:gd name="T75" fmla="*/ 1816 h 2281"/>
                <a:gd name="T76" fmla="*/ 1243 w 1873"/>
                <a:gd name="T77" fmla="*/ 1612 h 2281"/>
                <a:gd name="T78" fmla="*/ 1335 w 1873"/>
                <a:gd name="T79" fmla="*/ 1427 h 2281"/>
                <a:gd name="T80" fmla="*/ 1391 w 1873"/>
                <a:gd name="T81" fmla="*/ 1260 h 2281"/>
                <a:gd name="T82" fmla="*/ 1595 w 1873"/>
                <a:gd name="T83" fmla="*/ 1093 h 2281"/>
                <a:gd name="T84" fmla="*/ 1687 w 1873"/>
                <a:gd name="T85" fmla="*/ 889 h 2281"/>
                <a:gd name="T86" fmla="*/ 1742 w 1873"/>
                <a:gd name="T87" fmla="*/ 500 h 2281"/>
                <a:gd name="T88" fmla="*/ 1872 w 1873"/>
                <a:gd name="T89" fmla="*/ 203 h 2281"/>
                <a:gd name="T90" fmla="*/ 1836 w 1873"/>
                <a:gd name="T91" fmla="*/ 111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3" h="2281">
                  <a:moveTo>
                    <a:pt x="1836" y="111"/>
                  </a:moveTo>
                  <a:lnTo>
                    <a:pt x="1836" y="111"/>
                  </a:lnTo>
                  <a:cubicBezTo>
                    <a:pt x="1836" y="111"/>
                    <a:pt x="1854" y="74"/>
                    <a:pt x="1706" y="36"/>
                  </a:cubicBezTo>
                  <a:cubicBezTo>
                    <a:pt x="1558" y="0"/>
                    <a:pt x="1521" y="0"/>
                    <a:pt x="1484" y="74"/>
                  </a:cubicBezTo>
                  <a:cubicBezTo>
                    <a:pt x="1428" y="129"/>
                    <a:pt x="1410" y="203"/>
                    <a:pt x="1372" y="222"/>
                  </a:cubicBezTo>
                  <a:cubicBezTo>
                    <a:pt x="1354" y="259"/>
                    <a:pt x="1335" y="296"/>
                    <a:pt x="1335" y="296"/>
                  </a:cubicBezTo>
                  <a:cubicBezTo>
                    <a:pt x="1280" y="389"/>
                    <a:pt x="1280" y="389"/>
                    <a:pt x="1280" y="389"/>
                  </a:cubicBezTo>
                  <a:cubicBezTo>
                    <a:pt x="1280" y="389"/>
                    <a:pt x="1261" y="426"/>
                    <a:pt x="1224" y="445"/>
                  </a:cubicBezTo>
                  <a:cubicBezTo>
                    <a:pt x="1187" y="445"/>
                    <a:pt x="927" y="426"/>
                    <a:pt x="927" y="426"/>
                  </a:cubicBezTo>
                  <a:cubicBezTo>
                    <a:pt x="463" y="407"/>
                    <a:pt x="463" y="407"/>
                    <a:pt x="463" y="407"/>
                  </a:cubicBezTo>
                  <a:cubicBezTo>
                    <a:pt x="556" y="648"/>
                    <a:pt x="556" y="648"/>
                    <a:pt x="556" y="648"/>
                  </a:cubicBezTo>
                  <a:cubicBezTo>
                    <a:pt x="556" y="648"/>
                    <a:pt x="575" y="686"/>
                    <a:pt x="668" y="648"/>
                  </a:cubicBezTo>
                  <a:cubicBezTo>
                    <a:pt x="742" y="612"/>
                    <a:pt x="816" y="556"/>
                    <a:pt x="872" y="648"/>
                  </a:cubicBezTo>
                  <a:cubicBezTo>
                    <a:pt x="872" y="648"/>
                    <a:pt x="872" y="723"/>
                    <a:pt x="816" y="779"/>
                  </a:cubicBezTo>
                  <a:cubicBezTo>
                    <a:pt x="779" y="816"/>
                    <a:pt x="723" y="852"/>
                    <a:pt x="723" y="870"/>
                  </a:cubicBezTo>
                  <a:cubicBezTo>
                    <a:pt x="723" y="889"/>
                    <a:pt x="742" y="944"/>
                    <a:pt x="798" y="1000"/>
                  </a:cubicBezTo>
                  <a:cubicBezTo>
                    <a:pt x="853" y="1038"/>
                    <a:pt x="890" y="1112"/>
                    <a:pt x="890" y="1130"/>
                  </a:cubicBezTo>
                  <a:cubicBezTo>
                    <a:pt x="890" y="1167"/>
                    <a:pt x="927" y="1279"/>
                    <a:pt x="927" y="1297"/>
                  </a:cubicBezTo>
                  <a:cubicBezTo>
                    <a:pt x="927" y="1297"/>
                    <a:pt x="964" y="1371"/>
                    <a:pt x="909" y="1445"/>
                  </a:cubicBezTo>
                  <a:cubicBezTo>
                    <a:pt x="853" y="1520"/>
                    <a:pt x="760" y="1594"/>
                    <a:pt x="760" y="1594"/>
                  </a:cubicBezTo>
                  <a:cubicBezTo>
                    <a:pt x="760" y="1594"/>
                    <a:pt x="704" y="1631"/>
                    <a:pt x="630" y="1557"/>
                  </a:cubicBezTo>
                  <a:cubicBezTo>
                    <a:pt x="575" y="1501"/>
                    <a:pt x="445" y="1427"/>
                    <a:pt x="445" y="1427"/>
                  </a:cubicBezTo>
                  <a:cubicBezTo>
                    <a:pt x="445" y="1427"/>
                    <a:pt x="427" y="1409"/>
                    <a:pt x="408" y="1427"/>
                  </a:cubicBezTo>
                  <a:cubicBezTo>
                    <a:pt x="389" y="1445"/>
                    <a:pt x="241" y="1575"/>
                    <a:pt x="222" y="1594"/>
                  </a:cubicBezTo>
                  <a:cubicBezTo>
                    <a:pt x="204" y="1594"/>
                    <a:pt x="167" y="1631"/>
                    <a:pt x="204" y="1650"/>
                  </a:cubicBezTo>
                  <a:cubicBezTo>
                    <a:pt x="241" y="1668"/>
                    <a:pt x="297" y="1742"/>
                    <a:pt x="278" y="1780"/>
                  </a:cubicBezTo>
                  <a:cubicBezTo>
                    <a:pt x="278" y="1798"/>
                    <a:pt x="315" y="1854"/>
                    <a:pt x="222" y="1872"/>
                  </a:cubicBezTo>
                  <a:cubicBezTo>
                    <a:pt x="222" y="1872"/>
                    <a:pt x="185" y="1835"/>
                    <a:pt x="148" y="1835"/>
                  </a:cubicBezTo>
                  <a:cubicBezTo>
                    <a:pt x="130" y="1816"/>
                    <a:pt x="74" y="1816"/>
                    <a:pt x="56" y="1816"/>
                  </a:cubicBezTo>
                  <a:cubicBezTo>
                    <a:pt x="37" y="1816"/>
                    <a:pt x="18" y="1835"/>
                    <a:pt x="0" y="1891"/>
                  </a:cubicBezTo>
                  <a:cubicBezTo>
                    <a:pt x="0" y="1891"/>
                    <a:pt x="111" y="2002"/>
                    <a:pt x="130" y="2021"/>
                  </a:cubicBezTo>
                  <a:cubicBezTo>
                    <a:pt x="148" y="2057"/>
                    <a:pt x="185" y="2095"/>
                    <a:pt x="204" y="2187"/>
                  </a:cubicBezTo>
                  <a:cubicBezTo>
                    <a:pt x="241" y="2262"/>
                    <a:pt x="241" y="2280"/>
                    <a:pt x="241" y="2280"/>
                  </a:cubicBezTo>
                  <a:cubicBezTo>
                    <a:pt x="241" y="2280"/>
                    <a:pt x="297" y="2262"/>
                    <a:pt x="333" y="2206"/>
                  </a:cubicBezTo>
                  <a:cubicBezTo>
                    <a:pt x="371" y="2169"/>
                    <a:pt x="371" y="2095"/>
                    <a:pt x="482" y="2095"/>
                  </a:cubicBezTo>
                  <a:cubicBezTo>
                    <a:pt x="593" y="2095"/>
                    <a:pt x="723" y="2095"/>
                    <a:pt x="760" y="2076"/>
                  </a:cubicBezTo>
                  <a:cubicBezTo>
                    <a:pt x="816" y="2057"/>
                    <a:pt x="983" y="2002"/>
                    <a:pt x="1057" y="1928"/>
                  </a:cubicBezTo>
                  <a:cubicBezTo>
                    <a:pt x="1113" y="1854"/>
                    <a:pt x="1131" y="1891"/>
                    <a:pt x="1187" y="1816"/>
                  </a:cubicBezTo>
                  <a:cubicBezTo>
                    <a:pt x="1224" y="1761"/>
                    <a:pt x="1205" y="1668"/>
                    <a:pt x="1243" y="1612"/>
                  </a:cubicBezTo>
                  <a:cubicBezTo>
                    <a:pt x="1280" y="1557"/>
                    <a:pt x="1335" y="1483"/>
                    <a:pt x="1335" y="1427"/>
                  </a:cubicBezTo>
                  <a:cubicBezTo>
                    <a:pt x="1335" y="1371"/>
                    <a:pt x="1335" y="1315"/>
                    <a:pt x="1391" y="1260"/>
                  </a:cubicBezTo>
                  <a:cubicBezTo>
                    <a:pt x="1465" y="1204"/>
                    <a:pt x="1540" y="1149"/>
                    <a:pt x="1595" y="1093"/>
                  </a:cubicBezTo>
                  <a:cubicBezTo>
                    <a:pt x="1632" y="1038"/>
                    <a:pt x="1687" y="926"/>
                    <a:pt x="1687" y="889"/>
                  </a:cubicBezTo>
                  <a:cubicBezTo>
                    <a:pt x="1687" y="853"/>
                    <a:pt x="1724" y="556"/>
                    <a:pt x="1742" y="500"/>
                  </a:cubicBezTo>
                  <a:cubicBezTo>
                    <a:pt x="1761" y="445"/>
                    <a:pt x="1872" y="222"/>
                    <a:pt x="1872" y="203"/>
                  </a:cubicBezTo>
                  <a:cubicBezTo>
                    <a:pt x="1872" y="185"/>
                    <a:pt x="1836" y="111"/>
                    <a:pt x="1836" y="111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7" name="Freeform 24"/>
            <p:cNvSpPr>
              <a:spLocks noChangeArrowheads="1"/>
            </p:cNvSpPr>
            <p:nvPr/>
          </p:nvSpPr>
          <p:spPr bwMode="auto">
            <a:xfrm>
              <a:off x="3927475" y="3698875"/>
              <a:ext cx="1703388" cy="1682750"/>
            </a:xfrm>
            <a:custGeom>
              <a:avLst/>
              <a:gdLst>
                <a:gd name="T0" fmla="*/ 204 w 4730"/>
                <a:gd name="T1" fmla="*/ 2819 h 4675"/>
                <a:gd name="T2" fmla="*/ 1113 w 4730"/>
                <a:gd name="T3" fmla="*/ 2819 h 4675"/>
                <a:gd name="T4" fmla="*/ 1373 w 4730"/>
                <a:gd name="T5" fmla="*/ 3264 h 4675"/>
                <a:gd name="T6" fmla="*/ 2114 w 4730"/>
                <a:gd name="T7" fmla="*/ 3153 h 4675"/>
                <a:gd name="T8" fmla="*/ 2448 w 4730"/>
                <a:gd name="T9" fmla="*/ 3413 h 4675"/>
                <a:gd name="T10" fmla="*/ 2466 w 4730"/>
                <a:gd name="T11" fmla="*/ 3988 h 4675"/>
                <a:gd name="T12" fmla="*/ 3208 w 4730"/>
                <a:gd name="T13" fmla="*/ 4173 h 4675"/>
                <a:gd name="T14" fmla="*/ 3857 w 4730"/>
                <a:gd name="T15" fmla="*/ 4396 h 4675"/>
                <a:gd name="T16" fmla="*/ 4358 w 4730"/>
                <a:gd name="T17" fmla="*/ 4433 h 4675"/>
                <a:gd name="T18" fmla="*/ 3969 w 4730"/>
                <a:gd name="T19" fmla="*/ 4080 h 4675"/>
                <a:gd name="T20" fmla="*/ 4192 w 4730"/>
                <a:gd name="T21" fmla="*/ 3468 h 4675"/>
                <a:gd name="T22" fmla="*/ 4525 w 4730"/>
                <a:gd name="T23" fmla="*/ 3116 h 4675"/>
                <a:gd name="T24" fmla="*/ 4247 w 4730"/>
                <a:gd name="T25" fmla="*/ 2448 h 4675"/>
                <a:gd name="T26" fmla="*/ 4192 w 4730"/>
                <a:gd name="T27" fmla="*/ 1929 h 4675"/>
                <a:gd name="T28" fmla="*/ 4303 w 4730"/>
                <a:gd name="T29" fmla="*/ 1558 h 4675"/>
                <a:gd name="T30" fmla="*/ 4692 w 4730"/>
                <a:gd name="T31" fmla="*/ 780 h 4675"/>
                <a:gd name="T32" fmla="*/ 4303 w 4730"/>
                <a:gd name="T33" fmla="*/ 204 h 4675"/>
                <a:gd name="T34" fmla="*/ 3839 w 4730"/>
                <a:gd name="T35" fmla="*/ 0 h 4675"/>
                <a:gd name="T36" fmla="*/ 2689 w 4730"/>
                <a:gd name="T37" fmla="*/ 112 h 4675"/>
                <a:gd name="T38" fmla="*/ 2448 w 4730"/>
                <a:gd name="T39" fmla="*/ 297 h 4675"/>
                <a:gd name="T40" fmla="*/ 2077 w 4730"/>
                <a:gd name="T41" fmla="*/ 223 h 4675"/>
                <a:gd name="T42" fmla="*/ 1743 w 4730"/>
                <a:gd name="T43" fmla="*/ 112 h 4675"/>
                <a:gd name="T44" fmla="*/ 1557 w 4730"/>
                <a:gd name="T45" fmla="*/ 334 h 4675"/>
                <a:gd name="T46" fmla="*/ 1631 w 4730"/>
                <a:gd name="T47" fmla="*/ 612 h 4675"/>
                <a:gd name="T48" fmla="*/ 1465 w 4730"/>
                <a:gd name="T49" fmla="*/ 1151 h 4675"/>
                <a:gd name="T50" fmla="*/ 1354 w 4730"/>
                <a:gd name="T51" fmla="*/ 1502 h 4675"/>
                <a:gd name="T52" fmla="*/ 1113 w 4730"/>
                <a:gd name="T53" fmla="*/ 1743 h 4675"/>
                <a:gd name="T54" fmla="*/ 983 w 4730"/>
                <a:gd name="T55" fmla="*/ 2095 h 4675"/>
                <a:gd name="T56" fmla="*/ 816 w 4730"/>
                <a:gd name="T57" fmla="*/ 2337 h 4675"/>
                <a:gd name="T58" fmla="*/ 482 w 4730"/>
                <a:gd name="T59" fmla="*/ 2504 h 4675"/>
                <a:gd name="T60" fmla="*/ 186 w 4730"/>
                <a:gd name="T61" fmla="*/ 2504 h 4675"/>
                <a:gd name="T62" fmla="*/ 74 w 4730"/>
                <a:gd name="T63" fmla="*/ 2634 h 4675"/>
                <a:gd name="T64" fmla="*/ 92 w 4730"/>
                <a:gd name="T65" fmla="*/ 2801 h 4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30" h="4675">
                  <a:moveTo>
                    <a:pt x="204" y="2819"/>
                  </a:moveTo>
                  <a:lnTo>
                    <a:pt x="204" y="2819"/>
                  </a:lnTo>
                  <a:cubicBezTo>
                    <a:pt x="204" y="2819"/>
                    <a:pt x="482" y="2782"/>
                    <a:pt x="668" y="2801"/>
                  </a:cubicBezTo>
                  <a:cubicBezTo>
                    <a:pt x="872" y="2801"/>
                    <a:pt x="1076" y="2782"/>
                    <a:pt x="1113" y="2819"/>
                  </a:cubicBezTo>
                  <a:cubicBezTo>
                    <a:pt x="1150" y="2875"/>
                    <a:pt x="1243" y="2912"/>
                    <a:pt x="1224" y="3005"/>
                  </a:cubicBezTo>
                  <a:cubicBezTo>
                    <a:pt x="1224" y="3097"/>
                    <a:pt x="1243" y="3227"/>
                    <a:pt x="1373" y="3264"/>
                  </a:cubicBezTo>
                  <a:cubicBezTo>
                    <a:pt x="1483" y="3320"/>
                    <a:pt x="1650" y="3376"/>
                    <a:pt x="1724" y="3302"/>
                  </a:cubicBezTo>
                  <a:cubicBezTo>
                    <a:pt x="1817" y="3246"/>
                    <a:pt x="1947" y="3060"/>
                    <a:pt x="2114" y="3153"/>
                  </a:cubicBezTo>
                  <a:cubicBezTo>
                    <a:pt x="2299" y="3246"/>
                    <a:pt x="2262" y="3208"/>
                    <a:pt x="2337" y="3208"/>
                  </a:cubicBezTo>
                  <a:cubicBezTo>
                    <a:pt x="2392" y="3208"/>
                    <a:pt x="2503" y="3246"/>
                    <a:pt x="2448" y="3413"/>
                  </a:cubicBezTo>
                  <a:cubicBezTo>
                    <a:pt x="2392" y="3561"/>
                    <a:pt x="2373" y="3617"/>
                    <a:pt x="2448" y="3747"/>
                  </a:cubicBezTo>
                  <a:cubicBezTo>
                    <a:pt x="2522" y="3876"/>
                    <a:pt x="2429" y="3914"/>
                    <a:pt x="2466" y="3988"/>
                  </a:cubicBezTo>
                  <a:cubicBezTo>
                    <a:pt x="2522" y="4062"/>
                    <a:pt x="2689" y="4006"/>
                    <a:pt x="2819" y="4025"/>
                  </a:cubicBezTo>
                  <a:cubicBezTo>
                    <a:pt x="2930" y="4044"/>
                    <a:pt x="3060" y="4080"/>
                    <a:pt x="3208" y="4173"/>
                  </a:cubicBezTo>
                  <a:cubicBezTo>
                    <a:pt x="3356" y="4266"/>
                    <a:pt x="3301" y="4285"/>
                    <a:pt x="3486" y="4303"/>
                  </a:cubicBezTo>
                  <a:cubicBezTo>
                    <a:pt x="3672" y="4340"/>
                    <a:pt x="3746" y="4303"/>
                    <a:pt x="3857" y="4396"/>
                  </a:cubicBezTo>
                  <a:cubicBezTo>
                    <a:pt x="3987" y="4470"/>
                    <a:pt x="4210" y="4674"/>
                    <a:pt x="4247" y="4637"/>
                  </a:cubicBezTo>
                  <a:cubicBezTo>
                    <a:pt x="4303" y="4600"/>
                    <a:pt x="4507" y="4544"/>
                    <a:pt x="4358" y="4433"/>
                  </a:cubicBezTo>
                  <a:cubicBezTo>
                    <a:pt x="4210" y="4303"/>
                    <a:pt x="4117" y="4415"/>
                    <a:pt x="4043" y="4321"/>
                  </a:cubicBezTo>
                  <a:cubicBezTo>
                    <a:pt x="3950" y="4229"/>
                    <a:pt x="3987" y="4155"/>
                    <a:pt x="3969" y="4080"/>
                  </a:cubicBezTo>
                  <a:cubicBezTo>
                    <a:pt x="3950" y="4006"/>
                    <a:pt x="3950" y="3784"/>
                    <a:pt x="4006" y="3635"/>
                  </a:cubicBezTo>
                  <a:cubicBezTo>
                    <a:pt x="4043" y="3487"/>
                    <a:pt x="4006" y="3468"/>
                    <a:pt x="4192" y="3468"/>
                  </a:cubicBezTo>
                  <a:cubicBezTo>
                    <a:pt x="4358" y="3487"/>
                    <a:pt x="4599" y="3487"/>
                    <a:pt x="4599" y="3487"/>
                  </a:cubicBezTo>
                  <a:cubicBezTo>
                    <a:pt x="4599" y="3487"/>
                    <a:pt x="4618" y="3302"/>
                    <a:pt x="4525" y="3116"/>
                  </a:cubicBezTo>
                  <a:cubicBezTo>
                    <a:pt x="4414" y="2931"/>
                    <a:pt x="4377" y="2819"/>
                    <a:pt x="4303" y="2671"/>
                  </a:cubicBezTo>
                  <a:cubicBezTo>
                    <a:pt x="4247" y="2522"/>
                    <a:pt x="4192" y="2485"/>
                    <a:pt x="4247" y="2448"/>
                  </a:cubicBezTo>
                  <a:cubicBezTo>
                    <a:pt x="4303" y="2392"/>
                    <a:pt x="4358" y="2244"/>
                    <a:pt x="4284" y="2114"/>
                  </a:cubicBezTo>
                  <a:cubicBezTo>
                    <a:pt x="4228" y="1984"/>
                    <a:pt x="4192" y="1984"/>
                    <a:pt x="4192" y="1929"/>
                  </a:cubicBezTo>
                  <a:cubicBezTo>
                    <a:pt x="4210" y="1854"/>
                    <a:pt x="4228" y="1818"/>
                    <a:pt x="4284" y="1762"/>
                  </a:cubicBezTo>
                  <a:cubicBezTo>
                    <a:pt x="4340" y="1706"/>
                    <a:pt x="4266" y="1688"/>
                    <a:pt x="4303" y="1558"/>
                  </a:cubicBezTo>
                  <a:cubicBezTo>
                    <a:pt x="4340" y="1428"/>
                    <a:pt x="4377" y="1317"/>
                    <a:pt x="4377" y="1279"/>
                  </a:cubicBezTo>
                  <a:cubicBezTo>
                    <a:pt x="4377" y="1243"/>
                    <a:pt x="4655" y="909"/>
                    <a:pt x="4692" y="780"/>
                  </a:cubicBezTo>
                  <a:cubicBezTo>
                    <a:pt x="4729" y="631"/>
                    <a:pt x="4711" y="427"/>
                    <a:pt x="4599" y="315"/>
                  </a:cubicBezTo>
                  <a:cubicBezTo>
                    <a:pt x="4469" y="204"/>
                    <a:pt x="4414" y="223"/>
                    <a:pt x="4303" y="204"/>
                  </a:cubicBezTo>
                  <a:cubicBezTo>
                    <a:pt x="4173" y="186"/>
                    <a:pt x="4117" y="260"/>
                    <a:pt x="4006" y="149"/>
                  </a:cubicBezTo>
                  <a:cubicBezTo>
                    <a:pt x="3913" y="56"/>
                    <a:pt x="3839" y="0"/>
                    <a:pt x="3839" y="0"/>
                  </a:cubicBezTo>
                  <a:cubicBezTo>
                    <a:pt x="3839" y="0"/>
                    <a:pt x="3264" y="19"/>
                    <a:pt x="3115" y="19"/>
                  </a:cubicBezTo>
                  <a:cubicBezTo>
                    <a:pt x="2985" y="38"/>
                    <a:pt x="2744" y="56"/>
                    <a:pt x="2689" y="112"/>
                  </a:cubicBezTo>
                  <a:cubicBezTo>
                    <a:pt x="2633" y="167"/>
                    <a:pt x="2652" y="279"/>
                    <a:pt x="2540" y="297"/>
                  </a:cubicBezTo>
                  <a:cubicBezTo>
                    <a:pt x="2448" y="297"/>
                    <a:pt x="2540" y="297"/>
                    <a:pt x="2448" y="297"/>
                  </a:cubicBezTo>
                  <a:cubicBezTo>
                    <a:pt x="2355" y="315"/>
                    <a:pt x="2392" y="297"/>
                    <a:pt x="2299" y="260"/>
                  </a:cubicBezTo>
                  <a:cubicBezTo>
                    <a:pt x="2207" y="223"/>
                    <a:pt x="2114" y="241"/>
                    <a:pt x="2077" y="223"/>
                  </a:cubicBezTo>
                  <a:cubicBezTo>
                    <a:pt x="2040" y="186"/>
                    <a:pt x="1984" y="74"/>
                    <a:pt x="1891" y="74"/>
                  </a:cubicBezTo>
                  <a:cubicBezTo>
                    <a:pt x="1817" y="74"/>
                    <a:pt x="1761" y="56"/>
                    <a:pt x="1743" y="112"/>
                  </a:cubicBezTo>
                  <a:cubicBezTo>
                    <a:pt x="1706" y="167"/>
                    <a:pt x="1631" y="204"/>
                    <a:pt x="1613" y="204"/>
                  </a:cubicBezTo>
                  <a:cubicBezTo>
                    <a:pt x="1576" y="204"/>
                    <a:pt x="1557" y="260"/>
                    <a:pt x="1557" y="334"/>
                  </a:cubicBezTo>
                  <a:cubicBezTo>
                    <a:pt x="1557" y="409"/>
                    <a:pt x="1595" y="520"/>
                    <a:pt x="1595" y="520"/>
                  </a:cubicBezTo>
                  <a:cubicBezTo>
                    <a:pt x="1631" y="612"/>
                    <a:pt x="1631" y="612"/>
                    <a:pt x="1631" y="612"/>
                  </a:cubicBezTo>
                  <a:cubicBezTo>
                    <a:pt x="1520" y="872"/>
                    <a:pt x="1520" y="872"/>
                    <a:pt x="1520" y="872"/>
                  </a:cubicBezTo>
                  <a:cubicBezTo>
                    <a:pt x="1520" y="872"/>
                    <a:pt x="1483" y="946"/>
                    <a:pt x="1465" y="1151"/>
                  </a:cubicBezTo>
                  <a:cubicBezTo>
                    <a:pt x="1446" y="1317"/>
                    <a:pt x="1446" y="1317"/>
                    <a:pt x="1446" y="1317"/>
                  </a:cubicBezTo>
                  <a:cubicBezTo>
                    <a:pt x="1446" y="1317"/>
                    <a:pt x="1391" y="1447"/>
                    <a:pt x="1354" y="1502"/>
                  </a:cubicBezTo>
                  <a:cubicBezTo>
                    <a:pt x="1299" y="1539"/>
                    <a:pt x="1205" y="1632"/>
                    <a:pt x="1205" y="1632"/>
                  </a:cubicBezTo>
                  <a:cubicBezTo>
                    <a:pt x="1205" y="1632"/>
                    <a:pt x="1113" y="1688"/>
                    <a:pt x="1113" y="1743"/>
                  </a:cubicBezTo>
                  <a:cubicBezTo>
                    <a:pt x="1094" y="1818"/>
                    <a:pt x="1113" y="1873"/>
                    <a:pt x="1076" y="1910"/>
                  </a:cubicBezTo>
                  <a:cubicBezTo>
                    <a:pt x="1057" y="1929"/>
                    <a:pt x="983" y="2059"/>
                    <a:pt x="983" y="2095"/>
                  </a:cubicBezTo>
                  <a:cubicBezTo>
                    <a:pt x="983" y="2114"/>
                    <a:pt x="983" y="2225"/>
                    <a:pt x="928" y="2244"/>
                  </a:cubicBezTo>
                  <a:cubicBezTo>
                    <a:pt x="872" y="2281"/>
                    <a:pt x="834" y="2318"/>
                    <a:pt x="816" y="2337"/>
                  </a:cubicBezTo>
                  <a:cubicBezTo>
                    <a:pt x="798" y="2355"/>
                    <a:pt x="705" y="2411"/>
                    <a:pt x="649" y="2430"/>
                  </a:cubicBezTo>
                  <a:cubicBezTo>
                    <a:pt x="612" y="2448"/>
                    <a:pt x="482" y="2504"/>
                    <a:pt x="482" y="2504"/>
                  </a:cubicBezTo>
                  <a:cubicBezTo>
                    <a:pt x="278" y="2485"/>
                    <a:pt x="278" y="2485"/>
                    <a:pt x="278" y="2485"/>
                  </a:cubicBezTo>
                  <a:cubicBezTo>
                    <a:pt x="186" y="2504"/>
                    <a:pt x="186" y="2504"/>
                    <a:pt x="186" y="2504"/>
                  </a:cubicBezTo>
                  <a:cubicBezTo>
                    <a:pt x="186" y="2504"/>
                    <a:pt x="148" y="2522"/>
                    <a:pt x="130" y="2541"/>
                  </a:cubicBezTo>
                  <a:cubicBezTo>
                    <a:pt x="111" y="2578"/>
                    <a:pt x="111" y="2615"/>
                    <a:pt x="74" y="2634"/>
                  </a:cubicBezTo>
                  <a:cubicBezTo>
                    <a:pt x="37" y="2671"/>
                    <a:pt x="0" y="2689"/>
                    <a:pt x="0" y="2689"/>
                  </a:cubicBezTo>
                  <a:cubicBezTo>
                    <a:pt x="0" y="2689"/>
                    <a:pt x="37" y="2782"/>
                    <a:pt x="92" y="2801"/>
                  </a:cubicBezTo>
                  <a:cubicBezTo>
                    <a:pt x="148" y="2801"/>
                    <a:pt x="204" y="2819"/>
                    <a:pt x="204" y="281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8" name="Freeform 25"/>
            <p:cNvSpPr>
              <a:spLocks noChangeArrowheads="1"/>
            </p:cNvSpPr>
            <p:nvPr/>
          </p:nvSpPr>
          <p:spPr bwMode="auto">
            <a:xfrm>
              <a:off x="3894138" y="4700588"/>
              <a:ext cx="1128712" cy="1108075"/>
            </a:xfrm>
            <a:custGeom>
              <a:avLst/>
              <a:gdLst>
                <a:gd name="T0" fmla="*/ 2763 w 3135"/>
                <a:gd name="T1" fmla="*/ 2968 h 3080"/>
                <a:gd name="T2" fmla="*/ 2763 w 3135"/>
                <a:gd name="T3" fmla="*/ 2968 h 3080"/>
                <a:gd name="T4" fmla="*/ 2522 w 3135"/>
                <a:gd name="T5" fmla="*/ 3042 h 3080"/>
                <a:gd name="T6" fmla="*/ 2170 w 3135"/>
                <a:gd name="T7" fmla="*/ 3042 h 3080"/>
                <a:gd name="T8" fmla="*/ 1558 w 3135"/>
                <a:gd name="T9" fmla="*/ 2857 h 3080"/>
                <a:gd name="T10" fmla="*/ 686 w 3135"/>
                <a:gd name="T11" fmla="*/ 2875 h 3080"/>
                <a:gd name="T12" fmla="*/ 371 w 3135"/>
                <a:gd name="T13" fmla="*/ 2801 h 3080"/>
                <a:gd name="T14" fmla="*/ 111 w 3135"/>
                <a:gd name="T15" fmla="*/ 2875 h 3080"/>
                <a:gd name="T16" fmla="*/ 19 w 3135"/>
                <a:gd name="T17" fmla="*/ 2727 h 3080"/>
                <a:gd name="T18" fmla="*/ 167 w 3135"/>
                <a:gd name="T19" fmla="*/ 1929 h 3080"/>
                <a:gd name="T20" fmla="*/ 464 w 3135"/>
                <a:gd name="T21" fmla="*/ 1614 h 3080"/>
                <a:gd name="T22" fmla="*/ 501 w 3135"/>
                <a:gd name="T23" fmla="*/ 1317 h 3080"/>
                <a:gd name="T24" fmla="*/ 520 w 3135"/>
                <a:gd name="T25" fmla="*/ 1243 h 3080"/>
                <a:gd name="T26" fmla="*/ 390 w 3135"/>
                <a:gd name="T27" fmla="*/ 891 h 3080"/>
                <a:gd name="T28" fmla="*/ 390 w 3135"/>
                <a:gd name="T29" fmla="*/ 538 h 3080"/>
                <a:gd name="T30" fmla="*/ 223 w 3135"/>
                <a:gd name="T31" fmla="*/ 111 h 3080"/>
                <a:gd name="T32" fmla="*/ 297 w 3135"/>
                <a:gd name="T33" fmla="*/ 37 h 3080"/>
                <a:gd name="T34" fmla="*/ 631 w 3135"/>
                <a:gd name="T35" fmla="*/ 0 h 3080"/>
                <a:gd name="T36" fmla="*/ 1057 w 3135"/>
                <a:gd name="T37" fmla="*/ 19 h 3080"/>
                <a:gd name="T38" fmla="*/ 1206 w 3135"/>
                <a:gd name="T39" fmla="*/ 37 h 3080"/>
                <a:gd name="T40" fmla="*/ 1317 w 3135"/>
                <a:gd name="T41" fmla="*/ 149 h 3080"/>
                <a:gd name="T42" fmla="*/ 1317 w 3135"/>
                <a:gd name="T43" fmla="*/ 223 h 3080"/>
                <a:gd name="T44" fmla="*/ 1392 w 3135"/>
                <a:gd name="T45" fmla="*/ 445 h 3080"/>
                <a:gd name="T46" fmla="*/ 1650 w 3135"/>
                <a:gd name="T47" fmla="*/ 556 h 3080"/>
                <a:gd name="T48" fmla="*/ 1799 w 3135"/>
                <a:gd name="T49" fmla="*/ 538 h 3080"/>
                <a:gd name="T50" fmla="*/ 2021 w 3135"/>
                <a:gd name="T51" fmla="*/ 371 h 3080"/>
                <a:gd name="T52" fmla="*/ 2188 w 3135"/>
                <a:gd name="T53" fmla="*/ 371 h 3080"/>
                <a:gd name="T54" fmla="*/ 2374 w 3135"/>
                <a:gd name="T55" fmla="*/ 445 h 3080"/>
                <a:gd name="T56" fmla="*/ 2522 w 3135"/>
                <a:gd name="T57" fmla="*/ 445 h 3080"/>
                <a:gd name="T58" fmla="*/ 2541 w 3135"/>
                <a:gd name="T59" fmla="*/ 631 h 3080"/>
                <a:gd name="T60" fmla="*/ 2504 w 3135"/>
                <a:gd name="T61" fmla="*/ 816 h 3080"/>
                <a:gd name="T62" fmla="*/ 2541 w 3135"/>
                <a:gd name="T63" fmla="*/ 965 h 3080"/>
                <a:gd name="T64" fmla="*/ 2559 w 3135"/>
                <a:gd name="T65" fmla="*/ 1113 h 3080"/>
                <a:gd name="T66" fmla="*/ 2596 w 3135"/>
                <a:gd name="T67" fmla="*/ 1224 h 3080"/>
                <a:gd name="T68" fmla="*/ 2763 w 3135"/>
                <a:gd name="T69" fmla="*/ 1243 h 3080"/>
                <a:gd name="T70" fmla="*/ 3023 w 3135"/>
                <a:gd name="T71" fmla="*/ 1280 h 3080"/>
                <a:gd name="T72" fmla="*/ 3060 w 3135"/>
                <a:gd name="T73" fmla="*/ 1317 h 3080"/>
                <a:gd name="T74" fmla="*/ 3004 w 3135"/>
                <a:gd name="T75" fmla="*/ 1577 h 3080"/>
                <a:gd name="T76" fmla="*/ 2967 w 3135"/>
                <a:gd name="T77" fmla="*/ 1781 h 3080"/>
                <a:gd name="T78" fmla="*/ 2745 w 3135"/>
                <a:gd name="T79" fmla="*/ 1781 h 3080"/>
                <a:gd name="T80" fmla="*/ 2522 w 3135"/>
                <a:gd name="T81" fmla="*/ 1799 h 3080"/>
                <a:gd name="T82" fmla="*/ 2504 w 3135"/>
                <a:gd name="T83" fmla="*/ 2133 h 3080"/>
                <a:gd name="T84" fmla="*/ 2504 w 3135"/>
                <a:gd name="T85" fmla="*/ 2467 h 3080"/>
                <a:gd name="T86" fmla="*/ 2522 w 3135"/>
                <a:gd name="T87" fmla="*/ 2616 h 3080"/>
                <a:gd name="T88" fmla="*/ 2689 w 3135"/>
                <a:gd name="T89" fmla="*/ 2820 h 3080"/>
                <a:gd name="T90" fmla="*/ 2763 w 3135"/>
                <a:gd name="T91" fmla="*/ 2968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5" h="3080">
                  <a:moveTo>
                    <a:pt x="2763" y="2968"/>
                  </a:moveTo>
                  <a:lnTo>
                    <a:pt x="2763" y="2968"/>
                  </a:lnTo>
                  <a:cubicBezTo>
                    <a:pt x="2763" y="2968"/>
                    <a:pt x="2689" y="3042"/>
                    <a:pt x="2522" y="3042"/>
                  </a:cubicBezTo>
                  <a:cubicBezTo>
                    <a:pt x="2355" y="3042"/>
                    <a:pt x="2300" y="3079"/>
                    <a:pt x="2170" y="3042"/>
                  </a:cubicBezTo>
                  <a:cubicBezTo>
                    <a:pt x="2040" y="2987"/>
                    <a:pt x="1743" y="2894"/>
                    <a:pt x="1558" y="2857"/>
                  </a:cubicBezTo>
                  <a:cubicBezTo>
                    <a:pt x="1354" y="2838"/>
                    <a:pt x="853" y="2894"/>
                    <a:pt x="686" y="2875"/>
                  </a:cubicBezTo>
                  <a:cubicBezTo>
                    <a:pt x="538" y="2857"/>
                    <a:pt x="464" y="2820"/>
                    <a:pt x="371" y="2801"/>
                  </a:cubicBezTo>
                  <a:cubicBezTo>
                    <a:pt x="279" y="2782"/>
                    <a:pt x="149" y="2857"/>
                    <a:pt x="111" y="2875"/>
                  </a:cubicBezTo>
                  <a:cubicBezTo>
                    <a:pt x="74" y="2894"/>
                    <a:pt x="0" y="2894"/>
                    <a:pt x="19" y="2727"/>
                  </a:cubicBezTo>
                  <a:cubicBezTo>
                    <a:pt x="19" y="2560"/>
                    <a:pt x="74" y="2040"/>
                    <a:pt x="167" y="1929"/>
                  </a:cubicBezTo>
                  <a:cubicBezTo>
                    <a:pt x="260" y="1836"/>
                    <a:pt x="408" y="1707"/>
                    <a:pt x="464" y="1614"/>
                  </a:cubicBezTo>
                  <a:cubicBezTo>
                    <a:pt x="538" y="1521"/>
                    <a:pt x="482" y="1373"/>
                    <a:pt x="501" y="1317"/>
                  </a:cubicBezTo>
                  <a:cubicBezTo>
                    <a:pt x="538" y="1280"/>
                    <a:pt x="575" y="1317"/>
                    <a:pt x="520" y="1243"/>
                  </a:cubicBezTo>
                  <a:cubicBezTo>
                    <a:pt x="464" y="1168"/>
                    <a:pt x="390" y="1020"/>
                    <a:pt x="390" y="891"/>
                  </a:cubicBezTo>
                  <a:cubicBezTo>
                    <a:pt x="390" y="761"/>
                    <a:pt x="408" y="668"/>
                    <a:pt x="390" y="538"/>
                  </a:cubicBezTo>
                  <a:cubicBezTo>
                    <a:pt x="371" y="408"/>
                    <a:pt x="223" y="149"/>
                    <a:pt x="223" y="111"/>
                  </a:cubicBezTo>
                  <a:cubicBezTo>
                    <a:pt x="223" y="74"/>
                    <a:pt x="297" y="37"/>
                    <a:pt x="297" y="37"/>
                  </a:cubicBezTo>
                  <a:cubicBezTo>
                    <a:pt x="631" y="0"/>
                    <a:pt x="631" y="0"/>
                    <a:pt x="631" y="0"/>
                  </a:cubicBezTo>
                  <a:cubicBezTo>
                    <a:pt x="631" y="0"/>
                    <a:pt x="1021" y="19"/>
                    <a:pt x="1057" y="19"/>
                  </a:cubicBezTo>
                  <a:cubicBezTo>
                    <a:pt x="1095" y="19"/>
                    <a:pt x="1169" y="19"/>
                    <a:pt x="1206" y="37"/>
                  </a:cubicBezTo>
                  <a:cubicBezTo>
                    <a:pt x="1243" y="74"/>
                    <a:pt x="1317" y="130"/>
                    <a:pt x="1317" y="149"/>
                  </a:cubicBezTo>
                  <a:cubicBezTo>
                    <a:pt x="1317" y="149"/>
                    <a:pt x="1317" y="185"/>
                    <a:pt x="1317" y="223"/>
                  </a:cubicBezTo>
                  <a:cubicBezTo>
                    <a:pt x="1317" y="260"/>
                    <a:pt x="1317" y="371"/>
                    <a:pt x="1392" y="445"/>
                  </a:cubicBezTo>
                  <a:cubicBezTo>
                    <a:pt x="1392" y="445"/>
                    <a:pt x="1502" y="520"/>
                    <a:pt x="1650" y="556"/>
                  </a:cubicBezTo>
                  <a:cubicBezTo>
                    <a:pt x="1650" y="556"/>
                    <a:pt x="1762" y="575"/>
                    <a:pt x="1799" y="538"/>
                  </a:cubicBezTo>
                  <a:cubicBezTo>
                    <a:pt x="1854" y="501"/>
                    <a:pt x="1965" y="371"/>
                    <a:pt x="2021" y="371"/>
                  </a:cubicBezTo>
                  <a:cubicBezTo>
                    <a:pt x="2077" y="352"/>
                    <a:pt x="2114" y="334"/>
                    <a:pt x="2188" y="371"/>
                  </a:cubicBezTo>
                  <a:cubicBezTo>
                    <a:pt x="2262" y="408"/>
                    <a:pt x="2355" y="445"/>
                    <a:pt x="2374" y="445"/>
                  </a:cubicBezTo>
                  <a:cubicBezTo>
                    <a:pt x="2392" y="445"/>
                    <a:pt x="2448" y="390"/>
                    <a:pt x="2522" y="445"/>
                  </a:cubicBezTo>
                  <a:cubicBezTo>
                    <a:pt x="2596" y="501"/>
                    <a:pt x="2541" y="612"/>
                    <a:pt x="2541" y="631"/>
                  </a:cubicBezTo>
                  <a:cubicBezTo>
                    <a:pt x="2541" y="631"/>
                    <a:pt x="2485" y="761"/>
                    <a:pt x="2504" y="816"/>
                  </a:cubicBezTo>
                  <a:cubicBezTo>
                    <a:pt x="2504" y="872"/>
                    <a:pt x="2522" y="909"/>
                    <a:pt x="2541" y="965"/>
                  </a:cubicBezTo>
                  <a:cubicBezTo>
                    <a:pt x="2559" y="1020"/>
                    <a:pt x="2578" y="1057"/>
                    <a:pt x="2559" y="1113"/>
                  </a:cubicBezTo>
                  <a:cubicBezTo>
                    <a:pt x="2541" y="1168"/>
                    <a:pt x="2541" y="1224"/>
                    <a:pt x="2596" y="1224"/>
                  </a:cubicBezTo>
                  <a:cubicBezTo>
                    <a:pt x="2633" y="1243"/>
                    <a:pt x="2689" y="1243"/>
                    <a:pt x="2763" y="1243"/>
                  </a:cubicBezTo>
                  <a:cubicBezTo>
                    <a:pt x="2837" y="1262"/>
                    <a:pt x="2912" y="1243"/>
                    <a:pt x="3023" y="1280"/>
                  </a:cubicBezTo>
                  <a:cubicBezTo>
                    <a:pt x="3134" y="1298"/>
                    <a:pt x="3078" y="1262"/>
                    <a:pt x="3060" y="1317"/>
                  </a:cubicBezTo>
                  <a:cubicBezTo>
                    <a:pt x="3023" y="1373"/>
                    <a:pt x="3023" y="1503"/>
                    <a:pt x="3004" y="1577"/>
                  </a:cubicBezTo>
                  <a:cubicBezTo>
                    <a:pt x="3004" y="1651"/>
                    <a:pt x="3042" y="1781"/>
                    <a:pt x="2967" y="1781"/>
                  </a:cubicBezTo>
                  <a:cubicBezTo>
                    <a:pt x="2912" y="1799"/>
                    <a:pt x="2875" y="1781"/>
                    <a:pt x="2745" y="1781"/>
                  </a:cubicBezTo>
                  <a:cubicBezTo>
                    <a:pt x="2615" y="1799"/>
                    <a:pt x="2559" y="1744"/>
                    <a:pt x="2522" y="1799"/>
                  </a:cubicBezTo>
                  <a:cubicBezTo>
                    <a:pt x="2485" y="1855"/>
                    <a:pt x="2504" y="2059"/>
                    <a:pt x="2504" y="2133"/>
                  </a:cubicBezTo>
                  <a:cubicBezTo>
                    <a:pt x="2504" y="2207"/>
                    <a:pt x="2522" y="2411"/>
                    <a:pt x="2504" y="2467"/>
                  </a:cubicBezTo>
                  <a:cubicBezTo>
                    <a:pt x="2466" y="2523"/>
                    <a:pt x="2504" y="2597"/>
                    <a:pt x="2522" y="2616"/>
                  </a:cubicBezTo>
                  <a:cubicBezTo>
                    <a:pt x="2559" y="2652"/>
                    <a:pt x="2652" y="2782"/>
                    <a:pt x="2689" y="2820"/>
                  </a:cubicBezTo>
                  <a:cubicBezTo>
                    <a:pt x="2726" y="2875"/>
                    <a:pt x="2819" y="2931"/>
                    <a:pt x="2763" y="296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89" name="Freeform 26"/>
            <p:cNvSpPr>
              <a:spLocks noChangeArrowheads="1"/>
            </p:cNvSpPr>
            <p:nvPr/>
          </p:nvSpPr>
          <p:spPr bwMode="auto">
            <a:xfrm>
              <a:off x="3894138" y="5702300"/>
              <a:ext cx="1168400" cy="1116013"/>
            </a:xfrm>
            <a:custGeom>
              <a:avLst/>
              <a:gdLst>
                <a:gd name="T0" fmla="*/ 983 w 3247"/>
                <a:gd name="T1" fmla="*/ 3043 h 3100"/>
                <a:gd name="T2" fmla="*/ 983 w 3247"/>
                <a:gd name="T3" fmla="*/ 3043 h 3100"/>
                <a:gd name="T4" fmla="*/ 1057 w 3247"/>
                <a:gd name="T5" fmla="*/ 2894 h 3100"/>
                <a:gd name="T6" fmla="*/ 1224 w 3247"/>
                <a:gd name="T7" fmla="*/ 2969 h 3100"/>
                <a:gd name="T8" fmla="*/ 1336 w 3247"/>
                <a:gd name="T9" fmla="*/ 3061 h 3100"/>
                <a:gd name="T10" fmla="*/ 1520 w 3247"/>
                <a:gd name="T11" fmla="*/ 3080 h 3100"/>
                <a:gd name="T12" fmla="*/ 1799 w 3247"/>
                <a:gd name="T13" fmla="*/ 3043 h 3100"/>
                <a:gd name="T14" fmla="*/ 1836 w 3247"/>
                <a:gd name="T15" fmla="*/ 2653 h 3100"/>
                <a:gd name="T16" fmla="*/ 1854 w 3247"/>
                <a:gd name="T17" fmla="*/ 2097 h 3100"/>
                <a:gd name="T18" fmla="*/ 1873 w 3247"/>
                <a:gd name="T19" fmla="*/ 1318 h 3100"/>
                <a:gd name="T20" fmla="*/ 1947 w 3247"/>
                <a:gd name="T21" fmla="*/ 1225 h 3100"/>
                <a:gd name="T22" fmla="*/ 2133 w 3247"/>
                <a:gd name="T23" fmla="*/ 1188 h 3100"/>
                <a:gd name="T24" fmla="*/ 2170 w 3247"/>
                <a:gd name="T25" fmla="*/ 761 h 3100"/>
                <a:gd name="T26" fmla="*/ 2170 w 3247"/>
                <a:gd name="T27" fmla="*/ 409 h 3100"/>
                <a:gd name="T28" fmla="*/ 2430 w 3247"/>
                <a:gd name="T29" fmla="*/ 316 h 3100"/>
                <a:gd name="T30" fmla="*/ 2763 w 3247"/>
                <a:gd name="T31" fmla="*/ 297 h 3100"/>
                <a:gd name="T32" fmla="*/ 2912 w 3247"/>
                <a:gd name="T33" fmla="*/ 353 h 3100"/>
                <a:gd name="T34" fmla="*/ 3023 w 3247"/>
                <a:gd name="T35" fmla="*/ 260 h 3100"/>
                <a:gd name="T36" fmla="*/ 3190 w 3247"/>
                <a:gd name="T37" fmla="*/ 241 h 3100"/>
                <a:gd name="T38" fmla="*/ 3227 w 3247"/>
                <a:gd name="T39" fmla="*/ 167 h 3100"/>
                <a:gd name="T40" fmla="*/ 3042 w 3247"/>
                <a:gd name="T41" fmla="*/ 149 h 3100"/>
                <a:gd name="T42" fmla="*/ 2986 w 3247"/>
                <a:gd name="T43" fmla="*/ 149 h 3100"/>
                <a:gd name="T44" fmla="*/ 2912 w 3247"/>
                <a:gd name="T45" fmla="*/ 149 h 3100"/>
                <a:gd name="T46" fmla="*/ 2801 w 3247"/>
                <a:gd name="T47" fmla="*/ 167 h 3100"/>
                <a:gd name="T48" fmla="*/ 2782 w 3247"/>
                <a:gd name="T49" fmla="*/ 167 h 3100"/>
                <a:gd name="T50" fmla="*/ 2707 w 3247"/>
                <a:gd name="T51" fmla="*/ 223 h 3100"/>
                <a:gd name="T52" fmla="*/ 2541 w 3247"/>
                <a:gd name="T53" fmla="*/ 260 h 3100"/>
                <a:gd name="T54" fmla="*/ 2355 w 3247"/>
                <a:gd name="T55" fmla="*/ 279 h 3100"/>
                <a:gd name="T56" fmla="*/ 2151 w 3247"/>
                <a:gd name="T57" fmla="*/ 260 h 3100"/>
                <a:gd name="T58" fmla="*/ 1836 w 3247"/>
                <a:gd name="T59" fmla="*/ 149 h 3100"/>
                <a:gd name="T60" fmla="*/ 1576 w 3247"/>
                <a:gd name="T61" fmla="*/ 93 h 3100"/>
                <a:gd name="T62" fmla="*/ 1150 w 3247"/>
                <a:gd name="T63" fmla="*/ 75 h 3100"/>
                <a:gd name="T64" fmla="*/ 705 w 3247"/>
                <a:gd name="T65" fmla="*/ 93 h 3100"/>
                <a:gd name="T66" fmla="*/ 427 w 3247"/>
                <a:gd name="T67" fmla="*/ 38 h 3100"/>
                <a:gd name="T68" fmla="*/ 241 w 3247"/>
                <a:gd name="T69" fmla="*/ 19 h 3100"/>
                <a:gd name="T70" fmla="*/ 93 w 3247"/>
                <a:gd name="T71" fmla="*/ 93 h 3100"/>
                <a:gd name="T72" fmla="*/ 74 w 3247"/>
                <a:gd name="T73" fmla="*/ 130 h 3100"/>
                <a:gd name="T74" fmla="*/ 19 w 3247"/>
                <a:gd name="T75" fmla="*/ 279 h 3100"/>
                <a:gd name="T76" fmla="*/ 93 w 3247"/>
                <a:gd name="T77" fmla="*/ 483 h 3100"/>
                <a:gd name="T78" fmla="*/ 260 w 3247"/>
                <a:gd name="T79" fmla="*/ 668 h 3100"/>
                <a:gd name="T80" fmla="*/ 315 w 3247"/>
                <a:gd name="T81" fmla="*/ 872 h 3100"/>
                <a:gd name="T82" fmla="*/ 427 w 3247"/>
                <a:gd name="T83" fmla="*/ 1058 h 3100"/>
                <a:gd name="T84" fmla="*/ 556 w 3247"/>
                <a:gd name="T85" fmla="*/ 1318 h 3100"/>
                <a:gd name="T86" fmla="*/ 575 w 3247"/>
                <a:gd name="T87" fmla="*/ 1633 h 3100"/>
                <a:gd name="T88" fmla="*/ 686 w 3247"/>
                <a:gd name="T89" fmla="*/ 2134 h 3100"/>
                <a:gd name="T90" fmla="*/ 761 w 3247"/>
                <a:gd name="T91" fmla="*/ 2505 h 3100"/>
                <a:gd name="T92" fmla="*/ 853 w 3247"/>
                <a:gd name="T93" fmla="*/ 2913 h 3100"/>
                <a:gd name="T94" fmla="*/ 983 w 3247"/>
                <a:gd name="T95" fmla="*/ 3043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47" h="3100">
                  <a:moveTo>
                    <a:pt x="983" y="3043"/>
                  </a:moveTo>
                  <a:lnTo>
                    <a:pt x="983" y="3043"/>
                  </a:lnTo>
                  <a:cubicBezTo>
                    <a:pt x="983" y="3043"/>
                    <a:pt x="983" y="2876"/>
                    <a:pt x="1057" y="2894"/>
                  </a:cubicBezTo>
                  <a:cubicBezTo>
                    <a:pt x="1150" y="2894"/>
                    <a:pt x="1169" y="2894"/>
                    <a:pt x="1224" y="2969"/>
                  </a:cubicBezTo>
                  <a:cubicBezTo>
                    <a:pt x="1280" y="3024"/>
                    <a:pt x="1224" y="3024"/>
                    <a:pt x="1336" y="3061"/>
                  </a:cubicBezTo>
                  <a:cubicBezTo>
                    <a:pt x="1466" y="3099"/>
                    <a:pt x="1410" y="3080"/>
                    <a:pt x="1520" y="3080"/>
                  </a:cubicBezTo>
                  <a:cubicBezTo>
                    <a:pt x="1650" y="3080"/>
                    <a:pt x="1762" y="3099"/>
                    <a:pt x="1799" y="3043"/>
                  </a:cubicBezTo>
                  <a:cubicBezTo>
                    <a:pt x="1817" y="2969"/>
                    <a:pt x="1854" y="2764"/>
                    <a:pt x="1836" y="2653"/>
                  </a:cubicBezTo>
                  <a:cubicBezTo>
                    <a:pt x="1836" y="2523"/>
                    <a:pt x="1854" y="2171"/>
                    <a:pt x="1854" y="2097"/>
                  </a:cubicBezTo>
                  <a:cubicBezTo>
                    <a:pt x="1854" y="2004"/>
                    <a:pt x="1873" y="1354"/>
                    <a:pt x="1873" y="1318"/>
                  </a:cubicBezTo>
                  <a:cubicBezTo>
                    <a:pt x="1873" y="1280"/>
                    <a:pt x="1854" y="1206"/>
                    <a:pt x="1947" y="1225"/>
                  </a:cubicBezTo>
                  <a:cubicBezTo>
                    <a:pt x="2021" y="1225"/>
                    <a:pt x="2114" y="1280"/>
                    <a:pt x="2133" y="1188"/>
                  </a:cubicBezTo>
                  <a:cubicBezTo>
                    <a:pt x="2151" y="1095"/>
                    <a:pt x="2170" y="817"/>
                    <a:pt x="2170" y="761"/>
                  </a:cubicBezTo>
                  <a:cubicBezTo>
                    <a:pt x="2170" y="706"/>
                    <a:pt x="2133" y="464"/>
                    <a:pt x="2170" y="409"/>
                  </a:cubicBezTo>
                  <a:cubicBezTo>
                    <a:pt x="2207" y="353"/>
                    <a:pt x="2374" y="316"/>
                    <a:pt x="2430" y="316"/>
                  </a:cubicBezTo>
                  <a:cubicBezTo>
                    <a:pt x="2504" y="316"/>
                    <a:pt x="2707" y="260"/>
                    <a:pt x="2763" y="297"/>
                  </a:cubicBezTo>
                  <a:cubicBezTo>
                    <a:pt x="2819" y="353"/>
                    <a:pt x="2837" y="409"/>
                    <a:pt x="2912" y="353"/>
                  </a:cubicBezTo>
                  <a:cubicBezTo>
                    <a:pt x="2986" y="316"/>
                    <a:pt x="2949" y="297"/>
                    <a:pt x="3023" y="260"/>
                  </a:cubicBezTo>
                  <a:cubicBezTo>
                    <a:pt x="3097" y="241"/>
                    <a:pt x="3153" y="241"/>
                    <a:pt x="3190" y="241"/>
                  </a:cubicBezTo>
                  <a:cubicBezTo>
                    <a:pt x="3227" y="223"/>
                    <a:pt x="3246" y="186"/>
                    <a:pt x="3227" y="167"/>
                  </a:cubicBezTo>
                  <a:cubicBezTo>
                    <a:pt x="3208" y="167"/>
                    <a:pt x="3097" y="149"/>
                    <a:pt x="3042" y="149"/>
                  </a:cubicBezTo>
                  <a:cubicBezTo>
                    <a:pt x="2986" y="149"/>
                    <a:pt x="2986" y="149"/>
                    <a:pt x="2986" y="149"/>
                  </a:cubicBezTo>
                  <a:cubicBezTo>
                    <a:pt x="2986" y="149"/>
                    <a:pt x="2949" y="130"/>
                    <a:pt x="2912" y="149"/>
                  </a:cubicBezTo>
                  <a:cubicBezTo>
                    <a:pt x="2893" y="167"/>
                    <a:pt x="2801" y="167"/>
                    <a:pt x="2801" y="167"/>
                  </a:cubicBezTo>
                  <a:lnTo>
                    <a:pt x="2782" y="167"/>
                  </a:lnTo>
                  <a:cubicBezTo>
                    <a:pt x="2763" y="186"/>
                    <a:pt x="2726" y="205"/>
                    <a:pt x="2707" y="223"/>
                  </a:cubicBezTo>
                  <a:cubicBezTo>
                    <a:pt x="2671" y="241"/>
                    <a:pt x="2596" y="260"/>
                    <a:pt x="2541" y="260"/>
                  </a:cubicBezTo>
                  <a:cubicBezTo>
                    <a:pt x="2485" y="260"/>
                    <a:pt x="2411" y="260"/>
                    <a:pt x="2355" y="279"/>
                  </a:cubicBezTo>
                  <a:cubicBezTo>
                    <a:pt x="2300" y="279"/>
                    <a:pt x="2188" y="279"/>
                    <a:pt x="2151" y="260"/>
                  </a:cubicBezTo>
                  <a:cubicBezTo>
                    <a:pt x="2133" y="223"/>
                    <a:pt x="1836" y="149"/>
                    <a:pt x="1836" y="149"/>
                  </a:cubicBezTo>
                  <a:cubicBezTo>
                    <a:pt x="1576" y="93"/>
                    <a:pt x="1576" y="93"/>
                    <a:pt x="1576" y="93"/>
                  </a:cubicBezTo>
                  <a:cubicBezTo>
                    <a:pt x="1576" y="93"/>
                    <a:pt x="1354" y="56"/>
                    <a:pt x="1150" y="75"/>
                  </a:cubicBezTo>
                  <a:cubicBezTo>
                    <a:pt x="965" y="93"/>
                    <a:pt x="705" y="93"/>
                    <a:pt x="705" y="93"/>
                  </a:cubicBezTo>
                  <a:cubicBezTo>
                    <a:pt x="705" y="93"/>
                    <a:pt x="501" y="56"/>
                    <a:pt x="427" y="38"/>
                  </a:cubicBezTo>
                  <a:cubicBezTo>
                    <a:pt x="334" y="0"/>
                    <a:pt x="260" y="19"/>
                    <a:pt x="241" y="19"/>
                  </a:cubicBezTo>
                  <a:cubicBezTo>
                    <a:pt x="223" y="38"/>
                    <a:pt x="93" y="93"/>
                    <a:pt x="93" y="93"/>
                  </a:cubicBezTo>
                  <a:cubicBezTo>
                    <a:pt x="93" y="93"/>
                    <a:pt x="111" y="93"/>
                    <a:pt x="74" y="130"/>
                  </a:cubicBezTo>
                  <a:cubicBezTo>
                    <a:pt x="37" y="167"/>
                    <a:pt x="0" y="223"/>
                    <a:pt x="19" y="279"/>
                  </a:cubicBezTo>
                  <a:cubicBezTo>
                    <a:pt x="19" y="335"/>
                    <a:pt x="19" y="409"/>
                    <a:pt x="93" y="483"/>
                  </a:cubicBezTo>
                  <a:cubicBezTo>
                    <a:pt x="185" y="557"/>
                    <a:pt x="241" y="594"/>
                    <a:pt x="260" y="668"/>
                  </a:cubicBezTo>
                  <a:cubicBezTo>
                    <a:pt x="279" y="724"/>
                    <a:pt x="315" y="798"/>
                    <a:pt x="315" y="872"/>
                  </a:cubicBezTo>
                  <a:cubicBezTo>
                    <a:pt x="334" y="947"/>
                    <a:pt x="371" y="983"/>
                    <a:pt x="427" y="1058"/>
                  </a:cubicBezTo>
                  <a:cubicBezTo>
                    <a:pt x="482" y="1132"/>
                    <a:pt x="538" y="1243"/>
                    <a:pt x="556" y="1318"/>
                  </a:cubicBezTo>
                  <a:cubicBezTo>
                    <a:pt x="594" y="1392"/>
                    <a:pt x="594" y="1559"/>
                    <a:pt x="575" y="1633"/>
                  </a:cubicBezTo>
                  <a:cubicBezTo>
                    <a:pt x="575" y="1707"/>
                    <a:pt x="668" y="2078"/>
                    <a:pt x="686" y="2134"/>
                  </a:cubicBezTo>
                  <a:cubicBezTo>
                    <a:pt x="724" y="2190"/>
                    <a:pt x="761" y="2301"/>
                    <a:pt x="761" y="2505"/>
                  </a:cubicBezTo>
                  <a:cubicBezTo>
                    <a:pt x="761" y="2709"/>
                    <a:pt x="779" y="2839"/>
                    <a:pt x="853" y="2913"/>
                  </a:cubicBezTo>
                  <a:cubicBezTo>
                    <a:pt x="909" y="2969"/>
                    <a:pt x="965" y="3043"/>
                    <a:pt x="983" y="3043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0" name="Freeform 27"/>
            <p:cNvSpPr>
              <a:spLocks noChangeArrowheads="1"/>
            </p:cNvSpPr>
            <p:nvPr/>
          </p:nvSpPr>
          <p:spPr bwMode="auto">
            <a:xfrm>
              <a:off x="4248150" y="6176963"/>
              <a:ext cx="1455738" cy="1282700"/>
            </a:xfrm>
            <a:custGeom>
              <a:avLst/>
              <a:gdLst>
                <a:gd name="T0" fmla="*/ 3950 w 4045"/>
                <a:gd name="T1" fmla="*/ 1131 h 3562"/>
                <a:gd name="T2" fmla="*/ 3950 w 4045"/>
                <a:gd name="T3" fmla="*/ 1131 h 3562"/>
                <a:gd name="T4" fmla="*/ 4006 w 4045"/>
                <a:gd name="T5" fmla="*/ 1335 h 3562"/>
                <a:gd name="T6" fmla="*/ 3784 w 4045"/>
                <a:gd name="T7" fmla="*/ 1799 h 3562"/>
                <a:gd name="T8" fmla="*/ 3673 w 4045"/>
                <a:gd name="T9" fmla="*/ 1892 h 3562"/>
                <a:gd name="T10" fmla="*/ 3394 w 4045"/>
                <a:gd name="T11" fmla="*/ 2282 h 3562"/>
                <a:gd name="T12" fmla="*/ 2967 w 4045"/>
                <a:gd name="T13" fmla="*/ 2615 h 3562"/>
                <a:gd name="T14" fmla="*/ 2837 w 4045"/>
                <a:gd name="T15" fmla="*/ 2819 h 3562"/>
                <a:gd name="T16" fmla="*/ 2504 w 4045"/>
                <a:gd name="T17" fmla="*/ 3116 h 3562"/>
                <a:gd name="T18" fmla="*/ 2300 w 4045"/>
                <a:gd name="T19" fmla="*/ 3209 h 3562"/>
                <a:gd name="T20" fmla="*/ 2003 w 4045"/>
                <a:gd name="T21" fmla="*/ 3265 h 3562"/>
                <a:gd name="T22" fmla="*/ 1892 w 4045"/>
                <a:gd name="T23" fmla="*/ 3246 h 3562"/>
                <a:gd name="T24" fmla="*/ 1743 w 4045"/>
                <a:gd name="T25" fmla="*/ 3320 h 3562"/>
                <a:gd name="T26" fmla="*/ 1521 w 4045"/>
                <a:gd name="T27" fmla="*/ 3283 h 3562"/>
                <a:gd name="T28" fmla="*/ 1335 w 4045"/>
                <a:gd name="T29" fmla="*/ 3301 h 3562"/>
                <a:gd name="T30" fmla="*/ 1150 w 4045"/>
                <a:gd name="T31" fmla="*/ 3339 h 3562"/>
                <a:gd name="T32" fmla="*/ 1057 w 4045"/>
                <a:gd name="T33" fmla="*/ 3431 h 3562"/>
                <a:gd name="T34" fmla="*/ 982 w 4045"/>
                <a:gd name="T35" fmla="*/ 3450 h 3562"/>
                <a:gd name="T36" fmla="*/ 890 w 4045"/>
                <a:gd name="T37" fmla="*/ 3543 h 3562"/>
                <a:gd name="T38" fmla="*/ 723 w 4045"/>
                <a:gd name="T39" fmla="*/ 3487 h 3562"/>
                <a:gd name="T40" fmla="*/ 630 w 4045"/>
                <a:gd name="T41" fmla="*/ 3431 h 3562"/>
                <a:gd name="T42" fmla="*/ 575 w 4045"/>
                <a:gd name="T43" fmla="*/ 3339 h 3562"/>
                <a:gd name="T44" fmla="*/ 427 w 4045"/>
                <a:gd name="T45" fmla="*/ 3265 h 3562"/>
                <a:gd name="T46" fmla="*/ 464 w 4045"/>
                <a:gd name="T47" fmla="*/ 3135 h 3562"/>
                <a:gd name="T48" fmla="*/ 334 w 4045"/>
                <a:gd name="T49" fmla="*/ 3005 h 3562"/>
                <a:gd name="T50" fmla="*/ 334 w 4045"/>
                <a:gd name="T51" fmla="*/ 2838 h 3562"/>
                <a:gd name="T52" fmla="*/ 427 w 4045"/>
                <a:gd name="T53" fmla="*/ 2634 h 3562"/>
                <a:gd name="T54" fmla="*/ 353 w 4045"/>
                <a:gd name="T55" fmla="*/ 2467 h 3562"/>
                <a:gd name="T56" fmla="*/ 186 w 4045"/>
                <a:gd name="T57" fmla="*/ 2263 h 3562"/>
                <a:gd name="T58" fmla="*/ 149 w 4045"/>
                <a:gd name="T59" fmla="*/ 2077 h 3562"/>
                <a:gd name="T60" fmla="*/ 74 w 4045"/>
                <a:gd name="T61" fmla="*/ 1855 h 3562"/>
                <a:gd name="T62" fmla="*/ 56 w 4045"/>
                <a:gd name="T63" fmla="*/ 1743 h 3562"/>
                <a:gd name="T64" fmla="*/ 0 w 4045"/>
                <a:gd name="T65" fmla="*/ 1725 h 3562"/>
                <a:gd name="T66" fmla="*/ 19 w 4045"/>
                <a:gd name="T67" fmla="*/ 1595 h 3562"/>
                <a:gd name="T68" fmla="*/ 112 w 4045"/>
                <a:gd name="T69" fmla="*/ 1576 h 3562"/>
                <a:gd name="T70" fmla="*/ 204 w 4045"/>
                <a:gd name="T71" fmla="*/ 1595 h 3562"/>
                <a:gd name="T72" fmla="*/ 279 w 4045"/>
                <a:gd name="T73" fmla="*/ 1688 h 3562"/>
                <a:gd name="T74" fmla="*/ 353 w 4045"/>
                <a:gd name="T75" fmla="*/ 1743 h 3562"/>
                <a:gd name="T76" fmla="*/ 464 w 4045"/>
                <a:gd name="T77" fmla="*/ 1781 h 3562"/>
                <a:gd name="T78" fmla="*/ 723 w 4045"/>
                <a:gd name="T79" fmla="*/ 1781 h 3562"/>
                <a:gd name="T80" fmla="*/ 834 w 4045"/>
                <a:gd name="T81" fmla="*/ 1669 h 3562"/>
                <a:gd name="T82" fmla="*/ 871 w 4045"/>
                <a:gd name="T83" fmla="*/ 1354 h 3562"/>
                <a:gd name="T84" fmla="*/ 871 w 4045"/>
                <a:gd name="T85" fmla="*/ 667 h 3562"/>
                <a:gd name="T86" fmla="*/ 1094 w 4045"/>
                <a:gd name="T87" fmla="*/ 797 h 3562"/>
                <a:gd name="T88" fmla="*/ 1094 w 4045"/>
                <a:gd name="T89" fmla="*/ 1113 h 3562"/>
                <a:gd name="T90" fmla="*/ 1391 w 4045"/>
                <a:gd name="T91" fmla="*/ 1298 h 3562"/>
                <a:gd name="T92" fmla="*/ 1576 w 4045"/>
                <a:gd name="T93" fmla="*/ 1020 h 3562"/>
                <a:gd name="T94" fmla="*/ 1724 w 4045"/>
                <a:gd name="T95" fmla="*/ 872 h 3562"/>
                <a:gd name="T96" fmla="*/ 1892 w 4045"/>
                <a:gd name="T97" fmla="*/ 964 h 3562"/>
                <a:gd name="T98" fmla="*/ 2263 w 4045"/>
                <a:gd name="T99" fmla="*/ 946 h 3562"/>
                <a:gd name="T100" fmla="*/ 2392 w 4045"/>
                <a:gd name="T101" fmla="*/ 742 h 3562"/>
                <a:gd name="T102" fmla="*/ 2504 w 4045"/>
                <a:gd name="T103" fmla="*/ 612 h 3562"/>
                <a:gd name="T104" fmla="*/ 2819 w 4045"/>
                <a:gd name="T105" fmla="*/ 296 h 3562"/>
                <a:gd name="T106" fmla="*/ 3042 w 4045"/>
                <a:gd name="T107" fmla="*/ 130 h 3562"/>
                <a:gd name="T108" fmla="*/ 3190 w 4045"/>
                <a:gd name="T109" fmla="*/ 0 h 3562"/>
                <a:gd name="T110" fmla="*/ 3450 w 4045"/>
                <a:gd name="T111" fmla="*/ 55 h 3562"/>
                <a:gd name="T112" fmla="*/ 3747 w 4045"/>
                <a:gd name="T113" fmla="*/ 148 h 3562"/>
                <a:gd name="T114" fmla="*/ 3784 w 4045"/>
                <a:gd name="T115" fmla="*/ 278 h 3562"/>
                <a:gd name="T116" fmla="*/ 3858 w 4045"/>
                <a:gd name="T117" fmla="*/ 537 h 3562"/>
                <a:gd name="T118" fmla="*/ 3858 w 4045"/>
                <a:gd name="T119" fmla="*/ 742 h 3562"/>
                <a:gd name="T120" fmla="*/ 3784 w 4045"/>
                <a:gd name="T121" fmla="*/ 909 h 3562"/>
                <a:gd name="T122" fmla="*/ 3821 w 4045"/>
                <a:gd name="T123" fmla="*/ 1001 h 3562"/>
                <a:gd name="T124" fmla="*/ 3950 w 4045"/>
                <a:gd name="T125" fmla="*/ 1131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5" h="3562">
                  <a:moveTo>
                    <a:pt x="3950" y="1131"/>
                  </a:moveTo>
                  <a:lnTo>
                    <a:pt x="3950" y="1131"/>
                  </a:lnTo>
                  <a:cubicBezTo>
                    <a:pt x="3950" y="1131"/>
                    <a:pt x="4044" y="1243"/>
                    <a:pt x="4006" y="1335"/>
                  </a:cubicBezTo>
                  <a:cubicBezTo>
                    <a:pt x="3969" y="1410"/>
                    <a:pt x="3876" y="1706"/>
                    <a:pt x="3784" y="1799"/>
                  </a:cubicBezTo>
                  <a:cubicBezTo>
                    <a:pt x="3673" y="1892"/>
                    <a:pt x="3673" y="1892"/>
                    <a:pt x="3673" y="1892"/>
                  </a:cubicBezTo>
                  <a:cubicBezTo>
                    <a:pt x="3673" y="1892"/>
                    <a:pt x="3524" y="2133"/>
                    <a:pt x="3394" y="2282"/>
                  </a:cubicBezTo>
                  <a:cubicBezTo>
                    <a:pt x="3246" y="2430"/>
                    <a:pt x="3079" y="2541"/>
                    <a:pt x="2967" y="2615"/>
                  </a:cubicBezTo>
                  <a:cubicBezTo>
                    <a:pt x="2875" y="2708"/>
                    <a:pt x="2949" y="2708"/>
                    <a:pt x="2837" y="2819"/>
                  </a:cubicBezTo>
                  <a:cubicBezTo>
                    <a:pt x="2726" y="2930"/>
                    <a:pt x="2615" y="3042"/>
                    <a:pt x="2504" y="3116"/>
                  </a:cubicBezTo>
                  <a:cubicBezTo>
                    <a:pt x="2411" y="3190"/>
                    <a:pt x="2392" y="3209"/>
                    <a:pt x="2300" y="3209"/>
                  </a:cubicBezTo>
                  <a:cubicBezTo>
                    <a:pt x="2225" y="3190"/>
                    <a:pt x="2040" y="3265"/>
                    <a:pt x="2003" y="3265"/>
                  </a:cubicBezTo>
                  <a:cubicBezTo>
                    <a:pt x="1966" y="3283"/>
                    <a:pt x="1929" y="3209"/>
                    <a:pt x="1892" y="3246"/>
                  </a:cubicBezTo>
                  <a:cubicBezTo>
                    <a:pt x="1836" y="3283"/>
                    <a:pt x="1854" y="3357"/>
                    <a:pt x="1743" y="3320"/>
                  </a:cubicBezTo>
                  <a:cubicBezTo>
                    <a:pt x="1632" y="3265"/>
                    <a:pt x="1595" y="3265"/>
                    <a:pt x="1521" y="3283"/>
                  </a:cubicBezTo>
                  <a:cubicBezTo>
                    <a:pt x="1447" y="3301"/>
                    <a:pt x="1409" y="3301"/>
                    <a:pt x="1335" y="3301"/>
                  </a:cubicBezTo>
                  <a:cubicBezTo>
                    <a:pt x="1261" y="3283"/>
                    <a:pt x="1168" y="3320"/>
                    <a:pt x="1150" y="3339"/>
                  </a:cubicBezTo>
                  <a:cubicBezTo>
                    <a:pt x="1131" y="3357"/>
                    <a:pt x="1112" y="3431"/>
                    <a:pt x="1057" y="3431"/>
                  </a:cubicBezTo>
                  <a:cubicBezTo>
                    <a:pt x="1001" y="3431"/>
                    <a:pt x="1020" y="3413"/>
                    <a:pt x="982" y="3450"/>
                  </a:cubicBezTo>
                  <a:cubicBezTo>
                    <a:pt x="946" y="3506"/>
                    <a:pt x="964" y="3561"/>
                    <a:pt x="890" y="3543"/>
                  </a:cubicBezTo>
                  <a:cubicBezTo>
                    <a:pt x="834" y="3524"/>
                    <a:pt x="779" y="3506"/>
                    <a:pt x="723" y="3487"/>
                  </a:cubicBezTo>
                  <a:cubicBezTo>
                    <a:pt x="667" y="3469"/>
                    <a:pt x="649" y="3469"/>
                    <a:pt x="630" y="3431"/>
                  </a:cubicBezTo>
                  <a:cubicBezTo>
                    <a:pt x="593" y="3376"/>
                    <a:pt x="630" y="3357"/>
                    <a:pt x="575" y="3339"/>
                  </a:cubicBezTo>
                  <a:cubicBezTo>
                    <a:pt x="520" y="3320"/>
                    <a:pt x="427" y="3301"/>
                    <a:pt x="427" y="3265"/>
                  </a:cubicBezTo>
                  <a:cubicBezTo>
                    <a:pt x="446" y="3227"/>
                    <a:pt x="483" y="3190"/>
                    <a:pt x="464" y="3135"/>
                  </a:cubicBezTo>
                  <a:cubicBezTo>
                    <a:pt x="427" y="3098"/>
                    <a:pt x="353" y="3060"/>
                    <a:pt x="334" y="3005"/>
                  </a:cubicBezTo>
                  <a:cubicBezTo>
                    <a:pt x="334" y="2949"/>
                    <a:pt x="260" y="2912"/>
                    <a:pt x="334" y="2838"/>
                  </a:cubicBezTo>
                  <a:cubicBezTo>
                    <a:pt x="409" y="2782"/>
                    <a:pt x="427" y="2671"/>
                    <a:pt x="427" y="2634"/>
                  </a:cubicBezTo>
                  <a:cubicBezTo>
                    <a:pt x="409" y="2578"/>
                    <a:pt x="427" y="2541"/>
                    <a:pt x="353" y="2467"/>
                  </a:cubicBezTo>
                  <a:cubicBezTo>
                    <a:pt x="297" y="2393"/>
                    <a:pt x="204" y="2300"/>
                    <a:pt x="186" y="2263"/>
                  </a:cubicBezTo>
                  <a:cubicBezTo>
                    <a:pt x="167" y="2226"/>
                    <a:pt x="186" y="2114"/>
                    <a:pt x="149" y="2077"/>
                  </a:cubicBezTo>
                  <a:cubicBezTo>
                    <a:pt x="130" y="2040"/>
                    <a:pt x="112" y="1892"/>
                    <a:pt x="74" y="1855"/>
                  </a:cubicBezTo>
                  <a:cubicBezTo>
                    <a:pt x="38" y="1817"/>
                    <a:pt x="38" y="1781"/>
                    <a:pt x="56" y="1743"/>
                  </a:cubicBezTo>
                  <a:cubicBezTo>
                    <a:pt x="56" y="1725"/>
                    <a:pt x="0" y="1725"/>
                    <a:pt x="0" y="1725"/>
                  </a:cubicBezTo>
                  <a:cubicBezTo>
                    <a:pt x="0" y="1725"/>
                    <a:pt x="0" y="1614"/>
                    <a:pt x="19" y="1595"/>
                  </a:cubicBezTo>
                  <a:cubicBezTo>
                    <a:pt x="38" y="1576"/>
                    <a:pt x="19" y="1558"/>
                    <a:pt x="112" y="1576"/>
                  </a:cubicBezTo>
                  <a:cubicBezTo>
                    <a:pt x="112" y="1576"/>
                    <a:pt x="186" y="1576"/>
                    <a:pt x="204" y="1595"/>
                  </a:cubicBezTo>
                  <a:cubicBezTo>
                    <a:pt x="223" y="1595"/>
                    <a:pt x="260" y="1651"/>
                    <a:pt x="279" y="1688"/>
                  </a:cubicBezTo>
                  <a:cubicBezTo>
                    <a:pt x="279" y="1706"/>
                    <a:pt x="315" y="1725"/>
                    <a:pt x="353" y="1743"/>
                  </a:cubicBezTo>
                  <a:cubicBezTo>
                    <a:pt x="409" y="1762"/>
                    <a:pt x="464" y="1781"/>
                    <a:pt x="464" y="1781"/>
                  </a:cubicBezTo>
                  <a:cubicBezTo>
                    <a:pt x="723" y="1781"/>
                    <a:pt x="723" y="1781"/>
                    <a:pt x="723" y="1781"/>
                  </a:cubicBezTo>
                  <a:cubicBezTo>
                    <a:pt x="723" y="1781"/>
                    <a:pt x="816" y="1781"/>
                    <a:pt x="834" y="1669"/>
                  </a:cubicBezTo>
                  <a:cubicBezTo>
                    <a:pt x="834" y="1558"/>
                    <a:pt x="871" y="1465"/>
                    <a:pt x="871" y="1354"/>
                  </a:cubicBezTo>
                  <a:cubicBezTo>
                    <a:pt x="871" y="1261"/>
                    <a:pt x="871" y="667"/>
                    <a:pt x="871" y="667"/>
                  </a:cubicBezTo>
                  <a:cubicBezTo>
                    <a:pt x="871" y="667"/>
                    <a:pt x="1076" y="723"/>
                    <a:pt x="1094" y="797"/>
                  </a:cubicBezTo>
                  <a:cubicBezTo>
                    <a:pt x="1112" y="872"/>
                    <a:pt x="1094" y="1001"/>
                    <a:pt x="1094" y="1113"/>
                  </a:cubicBezTo>
                  <a:cubicBezTo>
                    <a:pt x="1094" y="1224"/>
                    <a:pt x="1131" y="1428"/>
                    <a:pt x="1391" y="1298"/>
                  </a:cubicBezTo>
                  <a:cubicBezTo>
                    <a:pt x="1391" y="1298"/>
                    <a:pt x="1521" y="1075"/>
                    <a:pt x="1576" y="1020"/>
                  </a:cubicBezTo>
                  <a:cubicBezTo>
                    <a:pt x="1632" y="946"/>
                    <a:pt x="1669" y="853"/>
                    <a:pt x="1724" y="872"/>
                  </a:cubicBezTo>
                  <a:cubicBezTo>
                    <a:pt x="1780" y="890"/>
                    <a:pt x="1799" y="946"/>
                    <a:pt x="1892" y="964"/>
                  </a:cubicBezTo>
                  <a:cubicBezTo>
                    <a:pt x="1966" y="1001"/>
                    <a:pt x="2207" y="1020"/>
                    <a:pt x="2263" y="946"/>
                  </a:cubicBezTo>
                  <a:cubicBezTo>
                    <a:pt x="2337" y="872"/>
                    <a:pt x="2355" y="816"/>
                    <a:pt x="2392" y="742"/>
                  </a:cubicBezTo>
                  <a:cubicBezTo>
                    <a:pt x="2411" y="667"/>
                    <a:pt x="2485" y="630"/>
                    <a:pt x="2504" y="612"/>
                  </a:cubicBezTo>
                  <a:cubicBezTo>
                    <a:pt x="2541" y="593"/>
                    <a:pt x="2726" y="389"/>
                    <a:pt x="2819" y="296"/>
                  </a:cubicBezTo>
                  <a:cubicBezTo>
                    <a:pt x="2931" y="204"/>
                    <a:pt x="2967" y="166"/>
                    <a:pt x="3042" y="130"/>
                  </a:cubicBezTo>
                  <a:cubicBezTo>
                    <a:pt x="3097" y="92"/>
                    <a:pt x="3172" y="0"/>
                    <a:pt x="3190" y="0"/>
                  </a:cubicBezTo>
                  <a:cubicBezTo>
                    <a:pt x="3208" y="0"/>
                    <a:pt x="3338" y="18"/>
                    <a:pt x="3450" y="55"/>
                  </a:cubicBezTo>
                  <a:cubicBezTo>
                    <a:pt x="3543" y="111"/>
                    <a:pt x="3747" y="148"/>
                    <a:pt x="3747" y="148"/>
                  </a:cubicBezTo>
                  <a:cubicBezTo>
                    <a:pt x="3747" y="148"/>
                    <a:pt x="3765" y="222"/>
                    <a:pt x="3784" y="278"/>
                  </a:cubicBezTo>
                  <a:cubicBezTo>
                    <a:pt x="3784" y="333"/>
                    <a:pt x="3858" y="426"/>
                    <a:pt x="3858" y="537"/>
                  </a:cubicBezTo>
                  <a:cubicBezTo>
                    <a:pt x="3839" y="630"/>
                    <a:pt x="3895" y="649"/>
                    <a:pt x="3858" y="742"/>
                  </a:cubicBezTo>
                  <a:cubicBezTo>
                    <a:pt x="3821" y="816"/>
                    <a:pt x="3784" y="872"/>
                    <a:pt x="3784" y="909"/>
                  </a:cubicBezTo>
                  <a:cubicBezTo>
                    <a:pt x="3784" y="927"/>
                    <a:pt x="3802" y="983"/>
                    <a:pt x="3821" y="1001"/>
                  </a:cubicBezTo>
                  <a:cubicBezTo>
                    <a:pt x="3839" y="1039"/>
                    <a:pt x="3950" y="1131"/>
                    <a:pt x="3950" y="1131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1" name="Freeform 30"/>
            <p:cNvSpPr>
              <a:spLocks noChangeArrowheads="1"/>
            </p:cNvSpPr>
            <p:nvPr/>
          </p:nvSpPr>
          <p:spPr bwMode="auto">
            <a:xfrm>
              <a:off x="4562475" y="5768975"/>
              <a:ext cx="835025" cy="901700"/>
            </a:xfrm>
            <a:custGeom>
              <a:avLst/>
              <a:gdLst>
                <a:gd name="T0" fmla="*/ 0 w 2320"/>
                <a:gd name="T1" fmla="*/ 1799 h 2505"/>
                <a:gd name="T2" fmla="*/ 0 w 2320"/>
                <a:gd name="T3" fmla="*/ 1799 h 2505"/>
                <a:gd name="T4" fmla="*/ 19 w 2320"/>
                <a:gd name="T5" fmla="*/ 1076 h 2505"/>
                <a:gd name="T6" fmla="*/ 93 w 2320"/>
                <a:gd name="T7" fmla="*/ 1039 h 2505"/>
                <a:gd name="T8" fmla="*/ 241 w 2320"/>
                <a:gd name="T9" fmla="*/ 1057 h 2505"/>
                <a:gd name="T10" fmla="*/ 316 w 2320"/>
                <a:gd name="T11" fmla="*/ 761 h 2505"/>
                <a:gd name="T12" fmla="*/ 297 w 2320"/>
                <a:gd name="T13" fmla="*/ 371 h 2505"/>
                <a:gd name="T14" fmla="*/ 353 w 2320"/>
                <a:gd name="T15" fmla="*/ 185 h 2505"/>
                <a:gd name="T16" fmla="*/ 576 w 2320"/>
                <a:gd name="T17" fmla="*/ 130 h 2505"/>
                <a:gd name="T18" fmla="*/ 798 w 2320"/>
                <a:gd name="T19" fmla="*/ 93 h 2505"/>
                <a:gd name="T20" fmla="*/ 891 w 2320"/>
                <a:gd name="T21" fmla="*/ 111 h 2505"/>
                <a:gd name="T22" fmla="*/ 965 w 2320"/>
                <a:gd name="T23" fmla="*/ 167 h 2505"/>
                <a:gd name="T24" fmla="*/ 1076 w 2320"/>
                <a:gd name="T25" fmla="*/ 167 h 2505"/>
                <a:gd name="T26" fmla="*/ 1224 w 2320"/>
                <a:gd name="T27" fmla="*/ 74 h 2505"/>
                <a:gd name="T28" fmla="*/ 1354 w 2320"/>
                <a:gd name="T29" fmla="*/ 37 h 2505"/>
                <a:gd name="T30" fmla="*/ 1392 w 2320"/>
                <a:gd name="T31" fmla="*/ 0 h 2505"/>
                <a:gd name="T32" fmla="*/ 1503 w 2320"/>
                <a:gd name="T33" fmla="*/ 93 h 2505"/>
                <a:gd name="T34" fmla="*/ 1633 w 2320"/>
                <a:gd name="T35" fmla="*/ 408 h 2505"/>
                <a:gd name="T36" fmla="*/ 1855 w 2320"/>
                <a:gd name="T37" fmla="*/ 612 h 2505"/>
                <a:gd name="T38" fmla="*/ 2004 w 2320"/>
                <a:gd name="T39" fmla="*/ 853 h 2505"/>
                <a:gd name="T40" fmla="*/ 2301 w 2320"/>
                <a:gd name="T41" fmla="*/ 1094 h 2505"/>
                <a:gd name="T42" fmla="*/ 2319 w 2320"/>
                <a:gd name="T43" fmla="*/ 1132 h 2505"/>
                <a:gd name="T44" fmla="*/ 2189 w 2320"/>
                <a:gd name="T45" fmla="*/ 1243 h 2505"/>
                <a:gd name="T46" fmla="*/ 2041 w 2320"/>
                <a:gd name="T47" fmla="*/ 1354 h 2505"/>
                <a:gd name="T48" fmla="*/ 1744 w 2320"/>
                <a:gd name="T49" fmla="*/ 1651 h 2505"/>
                <a:gd name="T50" fmla="*/ 1633 w 2320"/>
                <a:gd name="T51" fmla="*/ 1744 h 2505"/>
                <a:gd name="T52" fmla="*/ 1540 w 2320"/>
                <a:gd name="T53" fmla="*/ 1836 h 2505"/>
                <a:gd name="T54" fmla="*/ 1392 w 2320"/>
                <a:gd name="T55" fmla="*/ 2078 h 2505"/>
                <a:gd name="T56" fmla="*/ 1262 w 2320"/>
                <a:gd name="T57" fmla="*/ 2133 h 2505"/>
                <a:gd name="T58" fmla="*/ 1002 w 2320"/>
                <a:gd name="T59" fmla="*/ 2096 h 2505"/>
                <a:gd name="T60" fmla="*/ 891 w 2320"/>
                <a:gd name="T61" fmla="*/ 2041 h 2505"/>
                <a:gd name="T62" fmla="*/ 798 w 2320"/>
                <a:gd name="T63" fmla="*/ 2022 h 2505"/>
                <a:gd name="T64" fmla="*/ 576 w 2320"/>
                <a:gd name="T65" fmla="*/ 2319 h 2505"/>
                <a:gd name="T66" fmla="*/ 520 w 2320"/>
                <a:gd name="T67" fmla="*/ 2430 h 2505"/>
                <a:gd name="T68" fmla="*/ 279 w 2320"/>
                <a:gd name="T69" fmla="*/ 2449 h 2505"/>
                <a:gd name="T70" fmla="*/ 223 w 2320"/>
                <a:gd name="T71" fmla="*/ 2226 h 2505"/>
                <a:gd name="T72" fmla="*/ 223 w 2320"/>
                <a:gd name="T73" fmla="*/ 1929 h 2505"/>
                <a:gd name="T74" fmla="*/ 0 w 2320"/>
                <a:gd name="T75" fmla="*/ 1799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0" h="2505">
                  <a:moveTo>
                    <a:pt x="0" y="1799"/>
                  </a:moveTo>
                  <a:lnTo>
                    <a:pt x="0" y="1799"/>
                  </a:lnTo>
                  <a:cubicBezTo>
                    <a:pt x="19" y="1076"/>
                    <a:pt x="19" y="1076"/>
                    <a:pt x="19" y="1076"/>
                  </a:cubicBezTo>
                  <a:cubicBezTo>
                    <a:pt x="19" y="1076"/>
                    <a:pt x="19" y="1039"/>
                    <a:pt x="93" y="1039"/>
                  </a:cubicBezTo>
                  <a:cubicBezTo>
                    <a:pt x="149" y="1020"/>
                    <a:pt x="205" y="1076"/>
                    <a:pt x="241" y="1057"/>
                  </a:cubicBezTo>
                  <a:cubicBezTo>
                    <a:pt x="297" y="1039"/>
                    <a:pt x="316" y="816"/>
                    <a:pt x="316" y="761"/>
                  </a:cubicBezTo>
                  <a:cubicBezTo>
                    <a:pt x="316" y="686"/>
                    <a:pt x="297" y="408"/>
                    <a:pt x="297" y="371"/>
                  </a:cubicBezTo>
                  <a:cubicBezTo>
                    <a:pt x="297" y="334"/>
                    <a:pt x="316" y="204"/>
                    <a:pt x="353" y="185"/>
                  </a:cubicBezTo>
                  <a:cubicBezTo>
                    <a:pt x="408" y="167"/>
                    <a:pt x="538" y="149"/>
                    <a:pt x="576" y="130"/>
                  </a:cubicBezTo>
                  <a:cubicBezTo>
                    <a:pt x="631" y="130"/>
                    <a:pt x="779" y="111"/>
                    <a:pt x="798" y="93"/>
                  </a:cubicBezTo>
                  <a:cubicBezTo>
                    <a:pt x="817" y="93"/>
                    <a:pt x="872" y="93"/>
                    <a:pt x="891" y="111"/>
                  </a:cubicBezTo>
                  <a:cubicBezTo>
                    <a:pt x="891" y="111"/>
                    <a:pt x="947" y="167"/>
                    <a:pt x="965" y="167"/>
                  </a:cubicBezTo>
                  <a:cubicBezTo>
                    <a:pt x="1002" y="185"/>
                    <a:pt x="1039" y="204"/>
                    <a:pt x="1076" y="167"/>
                  </a:cubicBezTo>
                  <a:cubicBezTo>
                    <a:pt x="1113" y="111"/>
                    <a:pt x="1150" y="74"/>
                    <a:pt x="1224" y="74"/>
                  </a:cubicBezTo>
                  <a:cubicBezTo>
                    <a:pt x="1318" y="55"/>
                    <a:pt x="1354" y="55"/>
                    <a:pt x="1354" y="37"/>
                  </a:cubicBezTo>
                  <a:cubicBezTo>
                    <a:pt x="1373" y="19"/>
                    <a:pt x="1392" y="0"/>
                    <a:pt x="1392" y="0"/>
                  </a:cubicBezTo>
                  <a:cubicBezTo>
                    <a:pt x="1392" y="0"/>
                    <a:pt x="1466" y="37"/>
                    <a:pt x="1503" y="93"/>
                  </a:cubicBezTo>
                  <a:cubicBezTo>
                    <a:pt x="1521" y="149"/>
                    <a:pt x="1559" y="334"/>
                    <a:pt x="1633" y="408"/>
                  </a:cubicBezTo>
                  <a:cubicBezTo>
                    <a:pt x="1707" y="482"/>
                    <a:pt x="1744" y="501"/>
                    <a:pt x="1855" y="612"/>
                  </a:cubicBezTo>
                  <a:cubicBezTo>
                    <a:pt x="1948" y="723"/>
                    <a:pt x="1911" y="742"/>
                    <a:pt x="2004" y="853"/>
                  </a:cubicBezTo>
                  <a:cubicBezTo>
                    <a:pt x="2096" y="965"/>
                    <a:pt x="2263" y="1057"/>
                    <a:pt x="2301" y="1094"/>
                  </a:cubicBezTo>
                  <a:cubicBezTo>
                    <a:pt x="2319" y="1113"/>
                    <a:pt x="2319" y="1132"/>
                    <a:pt x="2319" y="1132"/>
                  </a:cubicBezTo>
                  <a:cubicBezTo>
                    <a:pt x="2319" y="1132"/>
                    <a:pt x="2208" y="1243"/>
                    <a:pt x="2189" y="1243"/>
                  </a:cubicBezTo>
                  <a:cubicBezTo>
                    <a:pt x="2171" y="1262"/>
                    <a:pt x="2078" y="1317"/>
                    <a:pt x="2041" y="1354"/>
                  </a:cubicBezTo>
                  <a:cubicBezTo>
                    <a:pt x="2004" y="1391"/>
                    <a:pt x="1763" y="1595"/>
                    <a:pt x="1744" y="1651"/>
                  </a:cubicBezTo>
                  <a:cubicBezTo>
                    <a:pt x="1725" y="1688"/>
                    <a:pt x="1633" y="1744"/>
                    <a:pt x="1633" y="1744"/>
                  </a:cubicBezTo>
                  <a:cubicBezTo>
                    <a:pt x="1633" y="1744"/>
                    <a:pt x="1559" y="1781"/>
                    <a:pt x="1540" y="1836"/>
                  </a:cubicBezTo>
                  <a:cubicBezTo>
                    <a:pt x="1521" y="1874"/>
                    <a:pt x="1466" y="2022"/>
                    <a:pt x="1392" y="2078"/>
                  </a:cubicBezTo>
                  <a:cubicBezTo>
                    <a:pt x="1392" y="2078"/>
                    <a:pt x="1336" y="2133"/>
                    <a:pt x="1262" y="2133"/>
                  </a:cubicBezTo>
                  <a:cubicBezTo>
                    <a:pt x="1188" y="2133"/>
                    <a:pt x="1021" y="2115"/>
                    <a:pt x="1002" y="2096"/>
                  </a:cubicBezTo>
                  <a:cubicBezTo>
                    <a:pt x="965" y="2096"/>
                    <a:pt x="891" y="2041"/>
                    <a:pt x="891" y="2041"/>
                  </a:cubicBezTo>
                  <a:cubicBezTo>
                    <a:pt x="872" y="2022"/>
                    <a:pt x="835" y="1966"/>
                    <a:pt x="798" y="2022"/>
                  </a:cubicBezTo>
                  <a:cubicBezTo>
                    <a:pt x="742" y="2096"/>
                    <a:pt x="612" y="2301"/>
                    <a:pt x="576" y="2319"/>
                  </a:cubicBezTo>
                  <a:cubicBezTo>
                    <a:pt x="557" y="2356"/>
                    <a:pt x="520" y="2430"/>
                    <a:pt x="520" y="2430"/>
                  </a:cubicBezTo>
                  <a:cubicBezTo>
                    <a:pt x="520" y="2430"/>
                    <a:pt x="390" y="2504"/>
                    <a:pt x="279" y="2449"/>
                  </a:cubicBezTo>
                  <a:cubicBezTo>
                    <a:pt x="279" y="2449"/>
                    <a:pt x="223" y="2393"/>
                    <a:pt x="223" y="2226"/>
                  </a:cubicBezTo>
                  <a:cubicBezTo>
                    <a:pt x="223" y="2078"/>
                    <a:pt x="241" y="1966"/>
                    <a:pt x="223" y="1929"/>
                  </a:cubicBezTo>
                  <a:cubicBezTo>
                    <a:pt x="205" y="1892"/>
                    <a:pt x="56" y="1799"/>
                    <a:pt x="0" y="179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2" name="Freeform 31"/>
            <p:cNvSpPr>
              <a:spLocks noChangeArrowheads="1"/>
            </p:cNvSpPr>
            <p:nvPr/>
          </p:nvSpPr>
          <p:spPr bwMode="auto">
            <a:xfrm>
              <a:off x="5470525" y="5127625"/>
              <a:ext cx="982663" cy="1449388"/>
            </a:xfrm>
            <a:custGeom>
              <a:avLst/>
              <a:gdLst>
                <a:gd name="T0" fmla="*/ 538 w 2728"/>
                <a:gd name="T1" fmla="*/ 4026 h 4027"/>
                <a:gd name="T2" fmla="*/ 538 w 2728"/>
                <a:gd name="T3" fmla="*/ 4026 h 4027"/>
                <a:gd name="T4" fmla="*/ 408 w 2728"/>
                <a:gd name="T5" fmla="*/ 3914 h 4027"/>
                <a:gd name="T6" fmla="*/ 390 w 2728"/>
                <a:gd name="T7" fmla="*/ 3822 h 4027"/>
                <a:gd name="T8" fmla="*/ 464 w 2728"/>
                <a:gd name="T9" fmla="*/ 3617 h 4027"/>
                <a:gd name="T10" fmla="*/ 445 w 2728"/>
                <a:gd name="T11" fmla="*/ 3506 h 4027"/>
                <a:gd name="T12" fmla="*/ 464 w 2728"/>
                <a:gd name="T13" fmla="*/ 3395 h 4027"/>
                <a:gd name="T14" fmla="*/ 390 w 2728"/>
                <a:gd name="T15" fmla="*/ 3246 h 4027"/>
                <a:gd name="T16" fmla="*/ 353 w 2728"/>
                <a:gd name="T17" fmla="*/ 3061 h 4027"/>
                <a:gd name="T18" fmla="*/ 556 w 2728"/>
                <a:gd name="T19" fmla="*/ 2746 h 4027"/>
                <a:gd name="T20" fmla="*/ 650 w 2728"/>
                <a:gd name="T21" fmla="*/ 2560 h 4027"/>
                <a:gd name="T22" fmla="*/ 779 w 2728"/>
                <a:gd name="T23" fmla="*/ 2245 h 4027"/>
                <a:gd name="T24" fmla="*/ 798 w 2728"/>
                <a:gd name="T25" fmla="*/ 1855 h 4027"/>
                <a:gd name="T26" fmla="*/ 705 w 2728"/>
                <a:gd name="T27" fmla="*/ 1577 h 4027"/>
                <a:gd name="T28" fmla="*/ 427 w 2728"/>
                <a:gd name="T29" fmla="*/ 1447 h 4027"/>
                <a:gd name="T30" fmla="*/ 149 w 2728"/>
                <a:gd name="T31" fmla="*/ 1354 h 4027"/>
                <a:gd name="T32" fmla="*/ 56 w 2728"/>
                <a:gd name="T33" fmla="*/ 1224 h 4027"/>
                <a:gd name="T34" fmla="*/ 390 w 2728"/>
                <a:gd name="T35" fmla="*/ 1020 h 4027"/>
                <a:gd name="T36" fmla="*/ 724 w 2728"/>
                <a:gd name="T37" fmla="*/ 909 h 4027"/>
                <a:gd name="T38" fmla="*/ 983 w 2728"/>
                <a:gd name="T39" fmla="*/ 909 h 4027"/>
                <a:gd name="T40" fmla="*/ 1169 w 2728"/>
                <a:gd name="T41" fmla="*/ 1132 h 4027"/>
                <a:gd name="T42" fmla="*/ 1169 w 2728"/>
                <a:gd name="T43" fmla="*/ 1188 h 4027"/>
                <a:gd name="T44" fmla="*/ 1150 w 2728"/>
                <a:gd name="T45" fmla="*/ 1373 h 4027"/>
                <a:gd name="T46" fmla="*/ 1262 w 2728"/>
                <a:gd name="T47" fmla="*/ 1595 h 4027"/>
                <a:gd name="T48" fmla="*/ 1466 w 2728"/>
                <a:gd name="T49" fmla="*/ 1391 h 4027"/>
                <a:gd name="T50" fmla="*/ 1410 w 2728"/>
                <a:gd name="T51" fmla="*/ 983 h 4027"/>
                <a:gd name="T52" fmla="*/ 1317 w 2728"/>
                <a:gd name="T53" fmla="*/ 149 h 4027"/>
                <a:gd name="T54" fmla="*/ 1595 w 2728"/>
                <a:gd name="T55" fmla="*/ 297 h 4027"/>
                <a:gd name="T56" fmla="*/ 2022 w 2728"/>
                <a:gd name="T57" fmla="*/ 241 h 4027"/>
                <a:gd name="T58" fmla="*/ 2449 w 2728"/>
                <a:gd name="T59" fmla="*/ 149 h 4027"/>
                <a:gd name="T60" fmla="*/ 2616 w 2728"/>
                <a:gd name="T61" fmla="*/ 37 h 4027"/>
                <a:gd name="T62" fmla="*/ 2708 w 2728"/>
                <a:gd name="T63" fmla="*/ 56 h 4027"/>
                <a:gd name="T64" fmla="*/ 2671 w 2728"/>
                <a:gd name="T65" fmla="*/ 464 h 4027"/>
                <a:gd name="T66" fmla="*/ 2690 w 2728"/>
                <a:gd name="T67" fmla="*/ 687 h 4027"/>
                <a:gd name="T68" fmla="*/ 2634 w 2728"/>
                <a:gd name="T69" fmla="*/ 872 h 4027"/>
                <a:gd name="T70" fmla="*/ 2634 w 2728"/>
                <a:gd name="T71" fmla="*/ 1002 h 4027"/>
                <a:gd name="T72" fmla="*/ 2671 w 2728"/>
                <a:gd name="T73" fmla="*/ 1150 h 4027"/>
                <a:gd name="T74" fmla="*/ 2708 w 2728"/>
                <a:gd name="T75" fmla="*/ 1188 h 4027"/>
                <a:gd name="T76" fmla="*/ 2560 w 2728"/>
                <a:gd name="T77" fmla="*/ 1373 h 4027"/>
                <a:gd name="T78" fmla="*/ 2282 w 2728"/>
                <a:gd name="T79" fmla="*/ 1595 h 4027"/>
                <a:gd name="T80" fmla="*/ 2004 w 2728"/>
                <a:gd name="T81" fmla="*/ 1707 h 4027"/>
                <a:gd name="T82" fmla="*/ 1911 w 2728"/>
                <a:gd name="T83" fmla="*/ 1707 h 4027"/>
                <a:gd name="T84" fmla="*/ 1799 w 2728"/>
                <a:gd name="T85" fmla="*/ 1855 h 4027"/>
                <a:gd name="T86" fmla="*/ 1688 w 2728"/>
                <a:gd name="T87" fmla="*/ 1966 h 4027"/>
                <a:gd name="T88" fmla="*/ 1614 w 2728"/>
                <a:gd name="T89" fmla="*/ 2078 h 4027"/>
                <a:gd name="T90" fmla="*/ 1466 w 2728"/>
                <a:gd name="T91" fmla="*/ 2096 h 4027"/>
                <a:gd name="T92" fmla="*/ 1466 w 2728"/>
                <a:gd name="T93" fmla="*/ 2171 h 4027"/>
                <a:gd name="T94" fmla="*/ 1317 w 2728"/>
                <a:gd name="T95" fmla="*/ 2337 h 4027"/>
                <a:gd name="T96" fmla="*/ 1150 w 2728"/>
                <a:gd name="T97" fmla="*/ 2486 h 4027"/>
                <a:gd name="T98" fmla="*/ 1262 w 2728"/>
                <a:gd name="T99" fmla="*/ 2783 h 4027"/>
                <a:gd name="T100" fmla="*/ 1243 w 2728"/>
                <a:gd name="T101" fmla="*/ 3414 h 4027"/>
                <a:gd name="T102" fmla="*/ 1021 w 2728"/>
                <a:gd name="T103" fmla="*/ 3747 h 4027"/>
                <a:gd name="T104" fmla="*/ 612 w 2728"/>
                <a:gd name="T105" fmla="*/ 3896 h 4027"/>
                <a:gd name="T106" fmla="*/ 538 w 2728"/>
                <a:gd name="T107" fmla="*/ 4026 h 4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28" h="4027">
                  <a:moveTo>
                    <a:pt x="538" y="4026"/>
                  </a:moveTo>
                  <a:lnTo>
                    <a:pt x="538" y="4026"/>
                  </a:lnTo>
                  <a:cubicBezTo>
                    <a:pt x="538" y="4026"/>
                    <a:pt x="427" y="3952"/>
                    <a:pt x="408" y="3914"/>
                  </a:cubicBezTo>
                  <a:cubicBezTo>
                    <a:pt x="390" y="3859"/>
                    <a:pt x="390" y="3859"/>
                    <a:pt x="390" y="3822"/>
                  </a:cubicBezTo>
                  <a:cubicBezTo>
                    <a:pt x="408" y="3766"/>
                    <a:pt x="464" y="3636"/>
                    <a:pt x="464" y="3617"/>
                  </a:cubicBezTo>
                  <a:cubicBezTo>
                    <a:pt x="464" y="3599"/>
                    <a:pt x="445" y="3543"/>
                    <a:pt x="445" y="3506"/>
                  </a:cubicBezTo>
                  <a:cubicBezTo>
                    <a:pt x="445" y="3469"/>
                    <a:pt x="464" y="3414"/>
                    <a:pt x="464" y="3395"/>
                  </a:cubicBezTo>
                  <a:cubicBezTo>
                    <a:pt x="445" y="3376"/>
                    <a:pt x="408" y="3284"/>
                    <a:pt x="390" y="3246"/>
                  </a:cubicBezTo>
                  <a:cubicBezTo>
                    <a:pt x="371" y="3209"/>
                    <a:pt x="353" y="3061"/>
                    <a:pt x="353" y="3061"/>
                  </a:cubicBezTo>
                  <a:cubicBezTo>
                    <a:pt x="353" y="3061"/>
                    <a:pt x="520" y="2820"/>
                    <a:pt x="556" y="2746"/>
                  </a:cubicBezTo>
                  <a:cubicBezTo>
                    <a:pt x="594" y="2672"/>
                    <a:pt x="594" y="2634"/>
                    <a:pt x="650" y="2560"/>
                  </a:cubicBezTo>
                  <a:cubicBezTo>
                    <a:pt x="724" y="2486"/>
                    <a:pt x="835" y="2412"/>
                    <a:pt x="779" y="2245"/>
                  </a:cubicBezTo>
                  <a:cubicBezTo>
                    <a:pt x="742" y="2096"/>
                    <a:pt x="798" y="1948"/>
                    <a:pt x="798" y="1855"/>
                  </a:cubicBezTo>
                  <a:cubicBezTo>
                    <a:pt x="779" y="1781"/>
                    <a:pt x="761" y="1614"/>
                    <a:pt x="705" y="1577"/>
                  </a:cubicBezTo>
                  <a:cubicBezTo>
                    <a:pt x="631" y="1521"/>
                    <a:pt x="464" y="1465"/>
                    <a:pt x="427" y="1447"/>
                  </a:cubicBezTo>
                  <a:cubicBezTo>
                    <a:pt x="371" y="1429"/>
                    <a:pt x="167" y="1373"/>
                    <a:pt x="149" y="1354"/>
                  </a:cubicBezTo>
                  <a:cubicBezTo>
                    <a:pt x="130" y="1336"/>
                    <a:pt x="0" y="1299"/>
                    <a:pt x="56" y="1224"/>
                  </a:cubicBezTo>
                  <a:cubicBezTo>
                    <a:pt x="130" y="1150"/>
                    <a:pt x="297" y="1058"/>
                    <a:pt x="390" y="1020"/>
                  </a:cubicBezTo>
                  <a:cubicBezTo>
                    <a:pt x="482" y="983"/>
                    <a:pt x="668" y="891"/>
                    <a:pt x="724" y="909"/>
                  </a:cubicBezTo>
                  <a:cubicBezTo>
                    <a:pt x="798" y="909"/>
                    <a:pt x="909" y="891"/>
                    <a:pt x="983" y="909"/>
                  </a:cubicBezTo>
                  <a:cubicBezTo>
                    <a:pt x="1057" y="928"/>
                    <a:pt x="1169" y="1076"/>
                    <a:pt x="1169" y="1132"/>
                  </a:cubicBezTo>
                  <a:cubicBezTo>
                    <a:pt x="1169" y="1188"/>
                    <a:pt x="1169" y="1188"/>
                    <a:pt x="1169" y="1188"/>
                  </a:cubicBezTo>
                  <a:cubicBezTo>
                    <a:pt x="1169" y="1188"/>
                    <a:pt x="1150" y="1317"/>
                    <a:pt x="1150" y="1373"/>
                  </a:cubicBezTo>
                  <a:cubicBezTo>
                    <a:pt x="1132" y="1429"/>
                    <a:pt x="1169" y="1614"/>
                    <a:pt x="1262" y="1595"/>
                  </a:cubicBezTo>
                  <a:cubicBezTo>
                    <a:pt x="1354" y="1595"/>
                    <a:pt x="1410" y="1484"/>
                    <a:pt x="1466" y="1391"/>
                  </a:cubicBezTo>
                  <a:cubicBezTo>
                    <a:pt x="1521" y="1299"/>
                    <a:pt x="1466" y="1039"/>
                    <a:pt x="1410" y="983"/>
                  </a:cubicBezTo>
                  <a:cubicBezTo>
                    <a:pt x="1354" y="928"/>
                    <a:pt x="1132" y="408"/>
                    <a:pt x="1317" y="149"/>
                  </a:cubicBezTo>
                  <a:cubicBezTo>
                    <a:pt x="1317" y="149"/>
                    <a:pt x="1521" y="278"/>
                    <a:pt x="1595" y="297"/>
                  </a:cubicBezTo>
                  <a:cubicBezTo>
                    <a:pt x="1669" y="297"/>
                    <a:pt x="1874" y="297"/>
                    <a:pt x="2022" y="241"/>
                  </a:cubicBezTo>
                  <a:cubicBezTo>
                    <a:pt x="2170" y="186"/>
                    <a:pt x="2356" y="149"/>
                    <a:pt x="2449" y="149"/>
                  </a:cubicBezTo>
                  <a:cubicBezTo>
                    <a:pt x="2541" y="130"/>
                    <a:pt x="2597" y="56"/>
                    <a:pt x="2616" y="37"/>
                  </a:cubicBezTo>
                  <a:cubicBezTo>
                    <a:pt x="2634" y="19"/>
                    <a:pt x="2690" y="0"/>
                    <a:pt x="2708" y="56"/>
                  </a:cubicBezTo>
                  <a:cubicBezTo>
                    <a:pt x="2727" y="111"/>
                    <a:pt x="2671" y="390"/>
                    <a:pt x="2671" y="464"/>
                  </a:cubicBezTo>
                  <a:cubicBezTo>
                    <a:pt x="2671" y="538"/>
                    <a:pt x="2690" y="631"/>
                    <a:pt x="2690" y="687"/>
                  </a:cubicBezTo>
                  <a:cubicBezTo>
                    <a:pt x="2690" y="742"/>
                    <a:pt x="2653" y="779"/>
                    <a:pt x="2634" y="872"/>
                  </a:cubicBezTo>
                  <a:cubicBezTo>
                    <a:pt x="2616" y="946"/>
                    <a:pt x="2616" y="928"/>
                    <a:pt x="2634" y="1002"/>
                  </a:cubicBezTo>
                  <a:cubicBezTo>
                    <a:pt x="2634" y="1076"/>
                    <a:pt x="2653" y="1150"/>
                    <a:pt x="2671" y="1150"/>
                  </a:cubicBezTo>
                  <a:cubicBezTo>
                    <a:pt x="2690" y="1169"/>
                    <a:pt x="2708" y="1188"/>
                    <a:pt x="2708" y="1188"/>
                  </a:cubicBezTo>
                  <a:cubicBezTo>
                    <a:pt x="2708" y="1188"/>
                    <a:pt x="2597" y="1317"/>
                    <a:pt x="2560" y="1373"/>
                  </a:cubicBezTo>
                  <a:cubicBezTo>
                    <a:pt x="2523" y="1429"/>
                    <a:pt x="2375" y="1540"/>
                    <a:pt x="2282" y="1595"/>
                  </a:cubicBezTo>
                  <a:cubicBezTo>
                    <a:pt x="2170" y="1651"/>
                    <a:pt x="2040" y="1688"/>
                    <a:pt x="2004" y="1707"/>
                  </a:cubicBezTo>
                  <a:cubicBezTo>
                    <a:pt x="1966" y="1707"/>
                    <a:pt x="1911" y="1707"/>
                    <a:pt x="1911" y="1707"/>
                  </a:cubicBezTo>
                  <a:cubicBezTo>
                    <a:pt x="1911" y="1707"/>
                    <a:pt x="1837" y="1781"/>
                    <a:pt x="1799" y="1855"/>
                  </a:cubicBezTo>
                  <a:cubicBezTo>
                    <a:pt x="1763" y="1911"/>
                    <a:pt x="1688" y="1966"/>
                    <a:pt x="1688" y="1966"/>
                  </a:cubicBezTo>
                  <a:cubicBezTo>
                    <a:pt x="1688" y="1966"/>
                    <a:pt x="1633" y="2078"/>
                    <a:pt x="1614" y="2078"/>
                  </a:cubicBezTo>
                  <a:lnTo>
                    <a:pt x="1466" y="2096"/>
                  </a:lnTo>
                  <a:cubicBezTo>
                    <a:pt x="1466" y="2171"/>
                    <a:pt x="1466" y="2171"/>
                    <a:pt x="1466" y="2171"/>
                  </a:cubicBezTo>
                  <a:cubicBezTo>
                    <a:pt x="1466" y="2171"/>
                    <a:pt x="1336" y="2319"/>
                    <a:pt x="1317" y="2337"/>
                  </a:cubicBezTo>
                  <a:cubicBezTo>
                    <a:pt x="1298" y="2375"/>
                    <a:pt x="1150" y="2486"/>
                    <a:pt x="1150" y="2486"/>
                  </a:cubicBezTo>
                  <a:cubicBezTo>
                    <a:pt x="1150" y="2486"/>
                    <a:pt x="1243" y="2672"/>
                    <a:pt x="1262" y="2783"/>
                  </a:cubicBezTo>
                  <a:cubicBezTo>
                    <a:pt x="1280" y="2894"/>
                    <a:pt x="1243" y="3414"/>
                    <a:pt x="1243" y="3414"/>
                  </a:cubicBezTo>
                  <a:cubicBezTo>
                    <a:pt x="1243" y="3414"/>
                    <a:pt x="1224" y="3673"/>
                    <a:pt x="1021" y="3747"/>
                  </a:cubicBezTo>
                  <a:cubicBezTo>
                    <a:pt x="798" y="3822"/>
                    <a:pt x="650" y="3859"/>
                    <a:pt x="612" y="3896"/>
                  </a:cubicBezTo>
                  <a:cubicBezTo>
                    <a:pt x="575" y="3952"/>
                    <a:pt x="520" y="3970"/>
                    <a:pt x="538" y="402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3" name="Freeform 32"/>
            <p:cNvSpPr>
              <a:spLocks noChangeArrowheads="1"/>
            </p:cNvSpPr>
            <p:nvPr/>
          </p:nvSpPr>
          <p:spPr bwMode="auto">
            <a:xfrm>
              <a:off x="5089525" y="5568950"/>
              <a:ext cx="668338" cy="661988"/>
            </a:xfrm>
            <a:custGeom>
              <a:avLst/>
              <a:gdLst>
                <a:gd name="T0" fmla="*/ 0 w 1856"/>
                <a:gd name="T1" fmla="*/ 594 h 1838"/>
                <a:gd name="T2" fmla="*/ 0 w 1856"/>
                <a:gd name="T3" fmla="*/ 594 h 1838"/>
                <a:gd name="T4" fmla="*/ 55 w 1856"/>
                <a:gd name="T5" fmla="*/ 706 h 1838"/>
                <a:gd name="T6" fmla="*/ 111 w 1856"/>
                <a:gd name="T7" fmla="*/ 909 h 1838"/>
                <a:gd name="T8" fmla="*/ 278 w 1856"/>
                <a:gd name="T9" fmla="*/ 1077 h 1838"/>
                <a:gd name="T10" fmla="*/ 445 w 1856"/>
                <a:gd name="T11" fmla="*/ 1243 h 1838"/>
                <a:gd name="T12" fmla="*/ 575 w 1856"/>
                <a:gd name="T13" fmla="*/ 1429 h 1838"/>
                <a:gd name="T14" fmla="*/ 816 w 1856"/>
                <a:gd name="T15" fmla="*/ 1633 h 1838"/>
                <a:gd name="T16" fmla="*/ 853 w 1856"/>
                <a:gd name="T17" fmla="*/ 1689 h 1838"/>
                <a:gd name="T18" fmla="*/ 1039 w 1856"/>
                <a:gd name="T19" fmla="*/ 1725 h 1838"/>
                <a:gd name="T20" fmla="*/ 1410 w 1856"/>
                <a:gd name="T21" fmla="*/ 1837 h 1838"/>
                <a:gd name="T22" fmla="*/ 1558 w 1856"/>
                <a:gd name="T23" fmla="*/ 1633 h 1838"/>
                <a:gd name="T24" fmla="*/ 1651 w 1856"/>
                <a:gd name="T25" fmla="*/ 1448 h 1838"/>
                <a:gd name="T26" fmla="*/ 1743 w 1856"/>
                <a:gd name="T27" fmla="*/ 1299 h 1838"/>
                <a:gd name="T28" fmla="*/ 1836 w 1856"/>
                <a:gd name="T29" fmla="*/ 1188 h 1838"/>
                <a:gd name="T30" fmla="*/ 1836 w 1856"/>
                <a:gd name="T31" fmla="*/ 1021 h 1838"/>
                <a:gd name="T32" fmla="*/ 1836 w 1856"/>
                <a:gd name="T33" fmla="*/ 761 h 1838"/>
                <a:gd name="T34" fmla="*/ 1818 w 1856"/>
                <a:gd name="T35" fmla="*/ 464 h 1838"/>
                <a:gd name="T36" fmla="*/ 1725 w 1856"/>
                <a:gd name="T37" fmla="*/ 316 h 1838"/>
                <a:gd name="T38" fmla="*/ 1317 w 1856"/>
                <a:gd name="T39" fmla="*/ 167 h 1838"/>
                <a:gd name="T40" fmla="*/ 1131 w 1856"/>
                <a:gd name="T41" fmla="*/ 93 h 1838"/>
                <a:gd name="T42" fmla="*/ 1094 w 1856"/>
                <a:gd name="T43" fmla="*/ 19 h 1838"/>
                <a:gd name="T44" fmla="*/ 1039 w 1856"/>
                <a:gd name="T45" fmla="*/ 19 h 1838"/>
                <a:gd name="T46" fmla="*/ 835 w 1856"/>
                <a:gd name="T47" fmla="*/ 75 h 1838"/>
                <a:gd name="T48" fmla="*/ 779 w 1856"/>
                <a:gd name="T49" fmla="*/ 223 h 1838"/>
                <a:gd name="T50" fmla="*/ 742 w 1856"/>
                <a:gd name="T51" fmla="*/ 390 h 1838"/>
                <a:gd name="T52" fmla="*/ 334 w 1856"/>
                <a:gd name="T53" fmla="*/ 612 h 1838"/>
                <a:gd name="T54" fmla="*/ 0 w 1856"/>
                <a:gd name="T55" fmla="*/ 594 h 1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56" h="1838">
                  <a:moveTo>
                    <a:pt x="0" y="594"/>
                  </a:moveTo>
                  <a:lnTo>
                    <a:pt x="0" y="594"/>
                  </a:lnTo>
                  <a:cubicBezTo>
                    <a:pt x="0" y="594"/>
                    <a:pt x="37" y="668"/>
                    <a:pt x="55" y="706"/>
                  </a:cubicBezTo>
                  <a:cubicBezTo>
                    <a:pt x="55" y="761"/>
                    <a:pt x="93" y="872"/>
                    <a:pt x="111" y="909"/>
                  </a:cubicBezTo>
                  <a:cubicBezTo>
                    <a:pt x="129" y="965"/>
                    <a:pt x="259" y="1039"/>
                    <a:pt x="278" y="1077"/>
                  </a:cubicBezTo>
                  <a:cubicBezTo>
                    <a:pt x="297" y="1095"/>
                    <a:pt x="426" y="1225"/>
                    <a:pt x="445" y="1243"/>
                  </a:cubicBezTo>
                  <a:cubicBezTo>
                    <a:pt x="445" y="1280"/>
                    <a:pt x="500" y="1373"/>
                    <a:pt x="575" y="1429"/>
                  </a:cubicBezTo>
                  <a:cubicBezTo>
                    <a:pt x="630" y="1484"/>
                    <a:pt x="816" y="1614"/>
                    <a:pt x="816" y="1633"/>
                  </a:cubicBezTo>
                  <a:cubicBezTo>
                    <a:pt x="835" y="1651"/>
                    <a:pt x="853" y="1689"/>
                    <a:pt x="853" y="1689"/>
                  </a:cubicBezTo>
                  <a:cubicBezTo>
                    <a:pt x="853" y="1689"/>
                    <a:pt x="1020" y="1707"/>
                    <a:pt x="1039" y="1725"/>
                  </a:cubicBezTo>
                  <a:cubicBezTo>
                    <a:pt x="1076" y="1744"/>
                    <a:pt x="1410" y="1837"/>
                    <a:pt x="1410" y="1837"/>
                  </a:cubicBezTo>
                  <a:cubicBezTo>
                    <a:pt x="1558" y="1633"/>
                    <a:pt x="1558" y="1633"/>
                    <a:pt x="1558" y="1633"/>
                  </a:cubicBezTo>
                  <a:cubicBezTo>
                    <a:pt x="1558" y="1633"/>
                    <a:pt x="1632" y="1484"/>
                    <a:pt x="1651" y="1448"/>
                  </a:cubicBezTo>
                  <a:cubicBezTo>
                    <a:pt x="1651" y="1410"/>
                    <a:pt x="1725" y="1318"/>
                    <a:pt x="1743" y="1299"/>
                  </a:cubicBezTo>
                  <a:cubicBezTo>
                    <a:pt x="1762" y="1280"/>
                    <a:pt x="1836" y="1225"/>
                    <a:pt x="1836" y="1188"/>
                  </a:cubicBezTo>
                  <a:cubicBezTo>
                    <a:pt x="1836" y="1151"/>
                    <a:pt x="1855" y="1113"/>
                    <a:pt x="1836" y="1021"/>
                  </a:cubicBezTo>
                  <a:cubicBezTo>
                    <a:pt x="1836" y="947"/>
                    <a:pt x="1836" y="817"/>
                    <a:pt x="1836" y="761"/>
                  </a:cubicBezTo>
                  <a:cubicBezTo>
                    <a:pt x="1836" y="687"/>
                    <a:pt x="1836" y="520"/>
                    <a:pt x="1818" y="464"/>
                  </a:cubicBezTo>
                  <a:cubicBezTo>
                    <a:pt x="1799" y="390"/>
                    <a:pt x="1799" y="371"/>
                    <a:pt x="1725" y="316"/>
                  </a:cubicBezTo>
                  <a:cubicBezTo>
                    <a:pt x="1632" y="279"/>
                    <a:pt x="1317" y="167"/>
                    <a:pt x="1317" y="167"/>
                  </a:cubicBezTo>
                  <a:cubicBezTo>
                    <a:pt x="1131" y="93"/>
                    <a:pt x="1131" y="93"/>
                    <a:pt x="1131" y="93"/>
                  </a:cubicBezTo>
                  <a:cubicBezTo>
                    <a:pt x="1131" y="93"/>
                    <a:pt x="1076" y="38"/>
                    <a:pt x="1094" y="19"/>
                  </a:cubicBezTo>
                  <a:cubicBezTo>
                    <a:pt x="1113" y="0"/>
                    <a:pt x="1094" y="0"/>
                    <a:pt x="1039" y="19"/>
                  </a:cubicBezTo>
                  <a:cubicBezTo>
                    <a:pt x="983" y="19"/>
                    <a:pt x="853" y="38"/>
                    <a:pt x="835" y="75"/>
                  </a:cubicBezTo>
                  <a:cubicBezTo>
                    <a:pt x="797" y="112"/>
                    <a:pt x="723" y="130"/>
                    <a:pt x="779" y="223"/>
                  </a:cubicBezTo>
                  <a:cubicBezTo>
                    <a:pt x="835" y="297"/>
                    <a:pt x="853" y="353"/>
                    <a:pt x="742" y="390"/>
                  </a:cubicBezTo>
                  <a:cubicBezTo>
                    <a:pt x="630" y="446"/>
                    <a:pt x="408" y="612"/>
                    <a:pt x="334" y="612"/>
                  </a:cubicBezTo>
                  <a:cubicBezTo>
                    <a:pt x="241" y="612"/>
                    <a:pt x="0" y="557"/>
                    <a:pt x="0" y="594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4" name="Freeform 33"/>
            <p:cNvSpPr>
              <a:spLocks noChangeArrowheads="1"/>
            </p:cNvSpPr>
            <p:nvPr/>
          </p:nvSpPr>
          <p:spPr bwMode="auto">
            <a:xfrm>
              <a:off x="4781550" y="4933950"/>
              <a:ext cx="1035050" cy="855663"/>
            </a:xfrm>
            <a:custGeom>
              <a:avLst/>
              <a:gdLst>
                <a:gd name="T0" fmla="*/ 1855 w 2877"/>
                <a:gd name="T1" fmla="*/ 1206 h 2375"/>
                <a:gd name="T2" fmla="*/ 1855 w 2877"/>
                <a:gd name="T3" fmla="*/ 1206 h 2375"/>
                <a:gd name="T4" fmla="*/ 1540 w 2877"/>
                <a:gd name="T5" fmla="*/ 1002 h 2375"/>
                <a:gd name="T6" fmla="*/ 1299 w 2877"/>
                <a:gd name="T7" fmla="*/ 890 h 2375"/>
                <a:gd name="T8" fmla="*/ 1151 w 2877"/>
                <a:gd name="T9" fmla="*/ 890 h 2375"/>
                <a:gd name="T10" fmla="*/ 983 w 2877"/>
                <a:gd name="T11" fmla="*/ 854 h 2375"/>
                <a:gd name="T12" fmla="*/ 872 w 2877"/>
                <a:gd name="T13" fmla="*/ 761 h 2375"/>
                <a:gd name="T14" fmla="*/ 631 w 2877"/>
                <a:gd name="T15" fmla="*/ 631 h 2375"/>
                <a:gd name="T16" fmla="*/ 557 w 2877"/>
                <a:gd name="T17" fmla="*/ 761 h 2375"/>
                <a:gd name="T18" fmla="*/ 538 w 2877"/>
                <a:gd name="T19" fmla="*/ 984 h 2375"/>
                <a:gd name="T20" fmla="*/ 483 w 2877"/>
                <a:gd name="T21" fmla="*/ 1132 h 2375"/>
                <a:gd name="T22" fmla="*/ 223 w 2877"/>
                <a:gd name="T23" fmla="*/ 1132 h 2375"/>
                <a:gd name="T24" fmla="*/ 112 w 2877"/>
                <a:gd name="T25" fmla="*/ 1132 h 2375"/>
                <a:gd name="T26" fmla="*/ 38 w 2877"/>
                <a:gd name="T27" fmla="*/ 1225 h 2375"/>
                <a:gd name="T28" fmla="*/ 38 w 2877"/>
                <a:gd name="T29" fmla="*/ 1596 h 2375"/>
                <a:gd name="T30" fmla="*/ 38 w 2877"/>
                <a:gd name="T31" fmla="*/ 1800 h 2375"/>
                <a:gd name="T32" fmla="*/ 56 w 2877"/>
                <a:gd name="T33" fmla="*/ 1967 h 2375"/>
                <a:gd name="T34" fmla="*/ 241 w 2877"/>
                <a:gd name="T35" fmla="*/ 2208 h 2375"/>
                <a:gd name="T36" fmla="*/ 316 w 2877"/>
                <a:gd name="T37" fmla="*/ 2300 h 2375"/>
                <a:gd name="T38" fmla="*/ 427 w 2877"/>
                <a:gd name="T39" fmla="*/ 2282 h 2375"/>
                <a:gd name="T40" fmla="*/ 501 w 2877"/>
                <a:gd name="T41" fmla="*/ 2282 h 2375"/>
                <a:gd name="T42" fmla="*/ 724 w 2877"/>
                <a:gd name="T43" fmla="*/ 2282 h 2375"/>
                <a:gd name="T44" fmla="*/ 761 w 2877"/>
                <a:gd name="T45" fmla="*/ 2300 h 2375"/>
                <a:gd name="T46" fmla="*/ 854 w 2877"/>
                <a:gd name="T47" fmla="*/ 2356 h 2375"/>
                <a:gd name="T48" fmla="*/ 1058 w 2877"/>
                <a:gd name="T49" fmla="*/ 2356 h 2375"/>
                <a:gd name="T50" fmla="*/ 1188 w 2877"/>
                <a:gd name="T51" fmla="*/ 2374 h 2375"/>
                <a:gd name="T52" fmla="*/ 1354 w 2877"/>
                <a:gd name="T53" fmla="*/ 2300 h 2375"/>
                <a:gd name="T54" fmla="*/ 1614 w 2877"/>
                <a:gd name="T55" fmla="*/ 2133 h 2375"/>
                <a:gd name="T56" fmla="*/ 1651 w 2877"/>
                <a:gd name="T57" fmla="*/ 2022 h 2375"/>
                <a:gd name="T58" fmla="*/ 1633 w 2877"/>
                <a:gd name="T59" fmla="*/ 1874 h 2375"/>
                <a:gd name="T60" fmla="*/ 1763 w 2877"/>
                <a:gd name="T61" fmla="*/ 1800 h 2375"/>
                <a:gd name="T62" fmla="*/ 1967 w 2877"/>
                <a:gd name="T63" fmla="*/ 1762 h 2375"/>
                <a:gd name="T64" fmla="*/ 2152 w 2877"/>
                <a:gd name="T65" fmla="*/ 1632 h 2375"/>
                <a:gd name="T66" fmla="*/ 2523 w 2877"/>
                <a:gd name="T67" fmla="*/ 1466 h 2375"/>
                <a:gd name="T68" fmla="*/ 2653 w 2877"/>
                <a:gd name="T69" fmla="*/ 1429 h 2375"/>
                <a:gd name="T70" fmla="*/ 2709 w 2877"/>
                <a:gd name="T71" fmla="*/ 1429 h 2375"/>
                <a:gd name="T72" fmla="*/ 2727 w 2877"/>
                <a:gd name="T73" fmla="*/ 1317 h 2375"/>
                <a:gd name="T74" fmla="*/ 2764 w 2877"/>
                <a:gd name="T75" fmla="*/ 1113 h 2375"/>
                <a:gd name="T76" fmla="*/ 2857 w 2877"/>
                <a:gd name="T77" fmla="*/ 890 h 2375"/>
                <a:gd name="T78" fmla="*/ 2820 w 2877"/>
                <a:gd name="T79" fmla="*/ 557 h 2375"/>
                <a:gd name="T80" fmla="*/ 2727 w 2877"/>
                <a:gd name="T81" fmla="*/ 316 h 2375"/>
                <a:gd name="T82" fmla="*/ 2523 w 2877"/>
                <a:gd name="T83" fmla="*/ 223 h 2375"/>
                <a:gd name="T84" fmla="*/ 2338 w 2877"/>
                <a:gd name="T85" fmla="*/ 93 h 2375"/>
                <a:gd name="T86" fmla="*/ 2226 w 2877"/>
                <a:gd name="T87" fmla="*/ 56 h 2375"/>
                <a:gd name="T88" fmla="*/ 1744 w 2877"/>
                <a:gd name="T89" fmla="*/ 37 h 2375"/>
                <a:gd name="T90" fmla="*/ 1651 w 2877"/>
                <a:gd name="T91" fmla="*/ 130 h 2375"/>
                <a:gd name="T92" fmla="*/ 1596 w 2877"/>
                <a:gd name="T93" fmla="*/ 278 h 2375"/>
                <a:gd name="T94" fmla="*/ 1577 w 2877"/>
                <a:gd name="T95" fmla="*/ 575 h 2375"/>
                <a:gd name="T96" fmla="*/ 1614 w 2877"/>
                <a:gd name="T97" fmla="*/ 779 h 2375"/>
                <a:gd name="T98" fmla="*/ 1744 w 2877"/>
                <a:gd name="T99" fmla="*/ 928 h 2375"/>
                <a:gd name="T100" fmla="*/ 1985 w 2877"/>
                <a:gd name="T101" fmla="*/ 1002 h 2375"/>
                <a:gd name="T102" fmla="*/ 1855 w 2877"/>
                <a:gd name="T103" fmla="*/ 1206 h 2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77" h="2375">
                  <a:moveTo>
                    <a:pt x="1855" y="1206"/>
                  </a:moveTo>
                  <a:lnTo>
                    <a:pt x="1855" y="1206"/>
                  </a:lnTo>
                  <a:cubicBezTo>
                    <a:pt x="1855" y="1206"/>
                    <a:pt x="1651" y="1095"/>
                    <a:pt x="1540" y="1002"/>
                  </a:cubicBezTo>
                  <a:cubicBezTo>
                    <a:pt x="1429" y="909"/>
                    <a:pt x="1299" y="890"/>
                    <a:pt x="1299" y="890"/>
                  </a:cubicBezTo>
                  <a:cubicBezTo>
                    <a:pt x="1299" y="890"/>
                    <a:pt x="1169" y="890"/>
                    <a:pt x="1151" y="890"/>
                  </a:cubicBezTo>
                  <a:cubicBezTo>
                    <a:pt x="1113" y="872"/>
                    <a:pt x="983" y="854"/>
                    <a:pt x="983" y="854"/>
                  </a:cubicBezTo>
                  <a:cubicBezTo>
                    <a:pt x="983" y="854"/>
                    <a:pt x="928" y="798"/>
                    <a:pt x="872" y="761"/>
                  </a:cubicBezTo>
                  <a:cubicBezTo>
                    <a:pt x="835" y="724"/>
                    <a:pt x="650" y="649"/>
                    <a:pt x="631" y="631"/>
                  </a:cubicBezTo>
                  <a:cubicBezTo>
                    <a:pt x="594" y="631"/>
                    <a:pt x="557" y="724"/>
                    <a:pt x="557" y="761"/>
                  </a:cubicBezTo>
                  <a:cubicBezTo>
                    <a:pt x="557" y="816"/>
                    <a:pt x="538" y="928"/>
                    <a:pt x="538" y="984"/>
                  </a:cubicBezTo>
                  <a:cubicBezTo>
                    <a:pt x="538" y="1039"/>
                    <a:pt x="576" y="1132"/>
                    <a:pt x="483" y="1132"/>
                  </a:cubicBezTo>
                  <a:cubicBezTo>
                    <a:pt x="409" y="1150"/>
                    <a:pt x="241" y="1132"/>
                    <a:pt x="223" y="1132"/>
                  </a:cubicBezTo>
                  <a:cubicBezTo>
                    <a:pt x="186" y="1132"/>
                    <a:pt x="112" y="1132"/>
                    <a:pt x="112" y="1132"/>
                  </a:cubicBezTo>
                  <a:cubicBezTo>
                    <a:pt x="112" y="1132"/>
                    <a:pt x="38" y="1113"/>
                    <a:pt x="38" y="1225"/>
                  </a:cubicBezTo>
                  <a:cubicBezTo>
                    <a:pt x="38" y="1336"/>
                    <a:pt x="38" y="1558"/>
                    <a:pt x="38" y="1596"/>
                  </a:cubicBezTo>
                  <a:cubicBezTo>
                    <a:pt x="38" y="1632"/>
                    <a:pt x="38" y="1762"/>
                    <a:pt x="38" y="1800"/>
                  </a:cubicBezTo>
                  <a:cubicBezTo>
                    <a:pt x="38" y="1837"/>
                    <a:pt x="0" y="1892"/>
                    <a:pt x="56" y="1967"/>
                  </a:cubicBezTo>
                  <a:cubicBezTo>
                    <a:pt x="112" y="2059"/>
                    <a:pt x="223" y="2189"/>
                    <a:pt x="241" y="2208"/>
                  </a:cubicBezTo>
                  <a:cubicBezTo>
                    <a:pt x="279" y="2226"/>
                    <a:pt x="316" y="2300"/>
                    <a:pt x="316" y="2300"/>
                  </a:cubicBezTo>
                  <a:cubicBezTo>
                    <a:pt x="316" y="2300"/>
                    <a:pt x="390" y="2300"/>
                    <a:pt x="427" y="2282"/>
                  </a:cubicBezTo>
                  <a:cubicBezTo>
                    <a:pt x="446" y="2282"/>
                    <a:pt x="501" y="2263"/>
                    <a:pt x="501" y="2282"/>
                  </a:cubicBezTo>
                  <a:cubicBezTo>
                    <a:pt x="520" y="2282"/>
                    <a:pt x="706" y="2282"/>
                    <a:pt x="724" y="2282"/>
                  </a:cubicBezTo>
                  <a:cubicBezTo>
                    <a:pt x="742" y="2300"/>
                    <a:pt x="761" y="2300"/>
                    <a:pt x="761" y="2300"/>
                  </a:cubicBezTo>
                  <a:cubicBezTo>
                    <a:pt x="854" y="2356"/>
                    <a:pt x="854" y="2356"/>
                    <a:pt x="854" y="2356"/>
                  </a:cubicBezTo>
                  <a:cubicBezTo>
                    <a:pt x="854" y="2356"/>
                    <a:pt x="891" y="2356"/>
                    <a:pt x="1058" y="2356"/>
                  </a:cubicBezTo>
                  <a:cubicBezTo>
                    <a:pt x="1188" y="2374"/>
                    <a:pt x="1188" y="2374"/>
                    <a:pt x="1188" y="2374"/>
                  </a:cubicBezTo>
                  <a:cubicBezTo>
                    <a:pt x="1188" y="2374"/>
                    <a:pt x="1280" y="2338"/>
                    <a:pt x="1354" y="2300"/>
                  </a:cubicBezTo>
                  <a:cubicBezTo>
                    <a:pt x="1410" y="2245"/>
                    <a:pt x="1596" y="2171"/>
                    <a:pt x="1614" y="2133"/>
                  </a:cubicBezTo>
                  <a:cubicBezTo>
                    <a:pt x="1633" y="2115"/>
                    <a:pt x="1689" y="2115"/>
                    <a:pt x="1651" y="2022"/>
                  </a:cubicBezTo>
                  <a:cubicBezTo>
                    <a:pt x="1633" y="1929"/>
                    <a:pt x="1559" y="1929"/>
                    <a:pt x="1633" y="1874"/>
                  </a:cubicBezTo>
                  <a:cubicBezTo>
                    <a:pt x="1707" y="1818"/>
                    <a:pt x="1763" y="1800"/>
                    <a:pt x="1763" y="1800"/>
                  </a:cubicBezTo>
                  <a:cubicBezTo>
                    <a:pt x="1763" y="1800"/>
                    <a:pt x="1967" y="1744"/>
                    <a:pt x="1967" y="1762"/>
                  </a:cubicBezTo>
                  <a:cubicBezTo>
                    <a:pt x="1967" y="1762"/>
                    <a:pt x="2041" y="1688"/>
                    <a:pt x="2152" y="1632"/>
                  </a:cubicBezTo>
                  <a:cubicBezTo>
                    <a:pt x="2264" y="1577"/>
                    <a:pt x="2523" y="1466"/>
                    <a:pt x="2523" y="1466"/>
                  </a:cubicBezTo>
                  <a:cubicBezTo>
                    <a:pt x="2653" y="1429"/>
                    <a:pt x="2653" y="1429"/>
                    <a:pt x="2653" y="1429"/>
                  </a:cubicBezTo>
                  <a:cubicBezTo>
                    <a:pt x="2709" y="1429"/>
                    <a:pt x="2709" y="1429"/>
                    <a:pt x="2709" y="1429"/>
                  </a:cubicBezTo>
                  <a:cubicBezTo>
                    <a:pt x="2709" y="1429"/>
                    <a:pt x="2746" y="1410"/>
                    <a:pt x="2727" y="1317"/>
                  </a:cubicBezTo>
                  <a:cubicBezTo>
                    <a:pt x="2709" y="1225"/>
                    <a:pt x="2709" y="1206"/>
                    <a:pt x="2764" y="1113"/>
                  </a:cubicBezTo>
                  <a:cubicBezTo>
                    <a:pt x="2802" y="1039"/>
                    <a:pt x="2857" y="984"/>
                    <a:pt x="2857" y="890"/>
                  </a:cubicBezTo>
                  <a:cubicBezTo>
                    <a:pt x="2857" y="779"/>
                    <a:pt x="2876" y="631"/>
                    <a:pt x="2820" y="557"/>
                  </a:cubicBezTo>
                  <a:cubicBezTo>
                    <a:pt x="2783" y="483"/>
                    <a:pt x="2764" y="334"/>
                    <a:pt x="2727" y="316"/>
                  </a:cubicBezTo>
                  <a:cubicBezTo>
                    <a:pt x="2690" y="297"/>
                    <a:pt x="2579" y="278"/>
                    <a:pt x="2523" y="223"/>
                  </a:cubicBezTo>
                  <a:cubicBezTo>
                    <a:pt x="2449" y="167"/>
                    <a:pt x="2338" y="93"/>
                    <a:pt x="2338" y="93"/>
                  </a:cubicBezTo>
                  <a:cubicBezTo>
                    <a:pt x="2226" y="56"/>
                    <a:pt x="2226" y="56"/>
                    <a:pt x="2226" y="56"/>
                  </a:cubicBezTo>
                  <a:cubicBezTo>
                    <a:pt x="1744" y="37"/>
                    <a:pt x="1744" y="37"/>
                    <a:pt x="1744" y="37"/>
                  </a:cubicBezTo>
                  <a:cubicBezTo>
                    <a:pt x="1744" y="37"/>
                    <a:pt x="1670" y="0"/>
                    <a:pt x="1651" y="130"/>
                  </a:cubicBezTo>
                  <a:cubicBezTo>
                    <a:pt x="1596" y="278"/>
                    <a:pt x="1596" y="278"/>
                    <a:pt x="1596" y="278"/>
                  </a:cubicBezTo>
                  <a:cubicBezTo>
                    <a:pt x="1596" y="278"/>
                    <a:pt x="1559" y="501"/>
                    <a:pt x="1577" y="575"/>
                  </a:cubicBezTo>
                  <a:cubicBezTo>
                    <a:pt x="1596" y="631"/>
                    <a:pt x="1614" y="779"/>
                    <a:pt x="1614" y="779"/>
                  </a:cubicBezTo>
                  <a:cubicBezTo>
                    <a:pt x="1614" y="779"/>
                    <a:pt x="1633" y="909"/>
                    <a:pt x="1744" y="928"/>
                  </a:cubicBezTo>
                  <a:cubicBezTo>
                    <a:pt x="1837" y="946"/>
                    <a:pt x="1874" y="909"/>
                    <a:pt x="1985" y="1002"/>
                  </a:cubicBezTo>
                  <a:cubicBezTo>
                    <a:pt x="2078" y="1076"/>
                    <a:pt x="2022" y="1150"/>
                    <a:pt x="1855" y="120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5" name="Freeform 34"/>
            <p:cNvSpPr>
              <a:spLocks noChangeArrowheads="1"/>
            </p:cNvSpPr>
            <p:nvPr/>
          </p:nvSpPr>
          <p:spPr bwMode="auto">
            <a:xfrm>
              <a:off x="5757863" y="5027613"/>
              <a:ext cx="254000" cy="701675"/>
            </a:xfrm>
            <a:custGeom>
              <a:avLst/>
              <a:gdLst>
                <a:gd name="T0" fmla="*/ 519 w 706"/>
                <a:gd name="T1" fmla="*/ 427 h 1949"/>
                <a:gd name="T2" fmla="*/ 519 w 706"/>
                <a:gd name="T3" fmla="*/ 427 h 1949"/>
                <a:gd name="T4" fmla="*/ 371 w 706"/>
                <a:gd name="T5" fmla="*/ 167 h 1949"/>
                <a:gd name="T6" fmla="*/ 259 w 706"/>
                <a:gd name="T7" fmla="*/ 18 h 1949"/>
                <a:gd name="T8" fmla="*/ 18 w 706"/>
                <a:gd name="T9" fmla="*/ 56 h 1949"/>
                <a:gd name="T10" fmla="*/ 93 w 706"/>
                <a:gd name="T11" fmla="*/ 223 h 1949"/>
                <a:gd name="T12" fmla="*/ 148 w 706"/>
                <a:gd name="T13" fmla="*/ 427 h 1949"/>
                <a:gd name="T14" fmla="*/ 148 w 706"/>
                <a:gd name="T15" fmla="*/ 630 h 1949"/>
                <a:gd name="T16" fmla="*/ 93 w 706"/>
                <a:gd name="T17" fmla="*/ 779 h 1949"/>
                <a:gd name="T18" fmla="*/ 18 w 706"/>
                <a:gd name="T19" fmla="*/ 965 h 1949"/>
                <a:gd name="T20" fmla="*/ 0 w 706"/>
                <a:gd name="T21" fmla="*/ 1169 h 1949"/>
                <a:gd name="T22" fmla="*/ 148 w 706"/>
                <a:gd name="T23" fmla="*/ 1169 h 1949"/>
                <a:gd name="T24" fmla="*/ 297 w 706"/>
                <a:gd name="T25" fmla="*/ 1280 h 1949"/>
                <a:gd name="T26" fmla="*/ 371 w 706"/>
                <a:gd name="T27" fmla="*/ 1484 h 1949"/>
                <a:gd name="T28" fmla="*/ 371 w 706"/>
                <a:gd name="T29" fmla="*/ 1799 h 1949"/>
                <a:gd name="T30" fmla="*/ 556 w 706"/>
                <a:gd name="T31" fmla="*/ 1837 h 1949"/>
                <a:gd name="T32" fmla="*/ 686 w 706"/>
                <a:gd name="T33" fmla="*/ 1614 h 1949"/>
                <a:gd name="T34" fmla="*/ 630 w 706"/>
                <a:gd name="T35" fmla="*/ 1298 h 1949"/>
                <a:gd name="T36" fmla="*/ 464 w 706"/>
                <a:gd name="T37" fmla="*/ 909 h 1949"/>
                <a:gd name="T38" fmla="*/ 519 w 706"/>
                <a:gd name="T39" fmla="*/ 427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6" h="1949">
                  <a:moveTo>
                    <a:pt x="519" y="427"/>
                  </a:moveTo>
                  <a:lnTo>
                    <a:pt x="519" y="427"/>
                  </a:lnTo>
                  <a:cubicBezTo>
                    <a:pt x="519" y="427"/>
                    <a:pt x="426" y="259"/>
                    <a:pt x="371" y="167"/>
                  </a:cubicBezTo>
                  <a:cubicBezTo>
                    <a:pt x="334" y="93"/>
                    <a:pt x="334" y="37"/>
                    <a:pt x="259" y="18"/>
                  </a:cubicBezTo>
                  <a:cubicBezTo>
                    <a:pt x="185" y="0"/>
                    <a:pt x="37" y="0"/>
                    <a:pt x="18" y="56"/>
                  </a:cubicBezTo>
                  <a:cubicBezTo>
                    <a:pt x="18" y="56"/>
                    <a:pt x="37" y="111"/>
                    <a:pt x="93" y="223"/>
                  </a:cubicBezTo>
                  <a:cubicBezTo>
                    <a:pt x="129" y="315"/>
                    <a:pt x="148" y="389"/>
                    <a:pt x="148" y="427"/>
                  </a:cubicBezTo>
                  <a:cubicBezTo>
                    <a:pt x="148" y="464"/>
                    <a:pt x="148" y="630"/>
                    <a:pt x="148" y="630"/>
                  </a:cubicBezTo>
                  <a:cubicBezTo>
                    <a:pt x="148" y="630"/>
                    <a:pt x="129" y="724"/>
                    <a:pt x="93" y="779"/>
                  </a:cubicBezTo>
                  <a:cubicBezTo>
                    <a:pt x="55" y="835"/>
                    <a:pt x="18" y="927"/>
                    <a:pt x="18" y="965"/>
                  </a:cubicBezTo>
                  <a:cubicBezTo>
                    <a:pt x="18" y="1001"/>
                    <a:pt x="37" y="1113"/>
                    <a:pt x="0" y="1169"/>
                  </a:cubicBezTo>
                  <a:cubicBezTo>
                    <a:pt x="0" y="1169"/>
                    <a:pt x="111" y="1169"/>
                    <a:pt x="148" y="1169"/>
                  </a:cubicBezTo>
                  <a:cubicBezTo>
                    <a:pt x="185" y="1169"/>
                    <a:pt x="241" y="1224"/>
                    <a:pt x="297" y="1280"/>
                  </a:cubicBezTo>
                  <a:cubicBezTo>
                    <a:pt x="352" y="1336"/>
                    <a:pt x="371" y="1354"/>
                    <a:pt x="371" y="1484"/>
                  </a:cubicBezTo>
                  <a:cubicBezTo>
                    <a:pt x="371" y="1632"/>
                    <a:pt x="315" y="1632"/>
                    <a:pt x="371" y="1799"/>
                  </a:cubicBezTo>
                  <a:cubicBezTo>
                    <a:pt x="408" y="1948"/>
                    <a:pt x="500" y="1873"/>
                    <a:pt x="556" y="1837"/>
                  </a:cubicBezTo>
                  <a:cubicBezTo>
                    <a:pt x="594" y="1781"/>
                    <a:pt x="686" y="1669"/>
                    <a:pt x="686" y="1614"/>
                  </a:cubicBezTo>
                  <a:cubicBezTo>
                    <a:pt x="705" y="1540"/>
                    <a:pt x="668" y="1317"/>
                    <a:pt x="630" y="1298"/>
                  </a:cubicBezTo>
                  <a:cubicBezTo>
                    <a:pt x="594" y="1261"/>
                    <a:pt x="500" y="1113"/>
                    <a:pt x="464" y="909"/>
                  </a:cubicBezTo>
                  <a:cubicBezTo>
                    <a:pt x="426" y="686"/>
                    <a:pt x="445" y="501"/>
                    <a:pt x="519" y="427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6" name="Freeform 35"/>
            <p:cNvSpPr>
              <a:spLocks noChangeArrowheads="1"/>
            </p:cNvSpPr>
            <p:nvPr/>
          </p:nvSpPr>
          <p:spPr bwMode="auto">
            <a:xfrm>
              <a:off x="5443538" y="4394200"/>
              <a:ext cx="160337" cy="187325"/>
            </a:xfrm>
            <a:custGeom>
              <a:avLst/>
              <a:gdLst>
                <a:gd name="T0" fmla="*/ 37 w 446"/>
                <a:gd name="T1" fmla="*/ 92 h 520"/>
                <a:gd name="T2" fmla="*/ 37 w 446"/>
                <a:gd name="T3" fmla="*/ 92 h 520"/>
                <a:gd name="T4" fmla="*/ 56 w 446"/>
                <a:gd name="T5" fmla="*/ 55 h 520"/>
                <a:gd name="T6" fmla="*/ 223 w 446"/>
                <a:gd name="T7" fmla="*/ 74 h 520"/>
                <a:gd name="T8" fmla="*/ 297 w 446"/>
                <a:gd name="T9" fmla="*/ 18 h 520"/>
                <a:gd name="T10" fmla="*/ 389 w 446"/>
                <a:gd name="T11" fmla="*/ 241 h 520"/>
                <a:gd name="T12" fmla="*/ 167 w 446"/>
                <a:gd name="T13" fmla="*/ 501 h 520"/>
                <a:gd name="T14" fmla="*/ 56 w 446"/>
                <a:gd name="T15" fmla="*/ 501 h 520"/>
                <a:gd name="T16" fmla="*/ 93 w 446"/>
                <a:gd name="T17" fmla="*/ 334 h 520"/>
                <a:gd name="T18" fmla="*/ 37 w 446"/>
                <a:gd name="T19" fmla="*/ 92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6" h="520">
                  <a:moveTo>
                    <a:pt x="37" y="92"/>
                  </a:moveTo>
                  <a:lnTo>
                    <a:pt x="37" y="92"/>
                  </a:lnTo>
                  <a:cubicBezTo>
                    <a:pt x="37" y="74"/>
                    <a:pt x="0" y="55"/>
                    <a:pt x="56" y="55"/>
                  </a:cubicBezTo>
                  <a:cubicBezTo>
                    <a:pt x="111" y="55"/>
                    <a:pt x="185" y="92"/>
                    <a:pt x="223" y="74"/>
                  </a:cubicBezTo>
                  <a:cubicBezTo>
                    <a:pt x="259" y="37"/>
                    <a:pt x="241" y="0"/>
                    <a:pt x="297" y="18"/>
                  </a:cubicBezTo>
                  <a:cubicBezTo>
                    <a:pt x="353" y="37"/>
                    <a:pt x="445" y="130"/>
                    <a:pt x="389" y="241"/>
                  </a:cubicBezTo>
                  <a:cubicBezTo>
                    <a:pt x="334" y="334"/>
                    <a:pt x="241" y="501"/>
                    <a:pt x="167" y="501"/>
                  </a:cubicBezTo>
                  <a:cubicBezTo>
                    <a:pt x="111" y="501"/>
                    <a:pt x="56" y="519"/>
                    <a:pt x="56" y="501"/>
                  </a:cubicBezTo>
                  <a:cubicBezTo>
                    <a:pt x="56" y="463"/>
                    <a:pt x="111" y="445"/>
                    <a:pt x="93" y="334"/>
                  </a:cubicBezTo>
                  <a:cubicBezTo>
                    <a:pt x="93" y="222"/>
                    <a:pt x="74" y="185"/>
                    <a:pt x="37" y="9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7" name="Freeform 36"/>
            <p:cNvSpPr>
              <a:spLocks noChangeArrowheads="1"/>
            </p:cNvSpPr>
            <p:nvPr/>
          </p:nvSpPr>
          <p:spPr bwMode="auto">
            <a:xfrm>
              <a:off x="5437188" y="4267200"/>
              <a:ext cx="174625" cy="160338"/>
            </a:xfrm>
            <a:custGeom>
              <a:avLst/>
              <a:gdLst>
                <a:gd name="T0" fmla="*/ 111 w 483"/>
                <a:gd name="T1" fmla="*/ 130 h 446"/>
                <a:gd name="T2" fmla="*/ 111 w 483"/>
                <a:gd name="T3" fmla="*/ 130 h 446"/>
                <a:gd name="T4" fmla="*/ 222 w 483"/>
                <a:gd name="T5" fmla="*/ 74 h 446"/>
                <a:gd name="T6" fmla="*/ 371 w 483"/>
                <a:gd name="T7" fmla="*/ 0 h 446"/>
                <a:gd name="T8" fmla="*/ 482 w 483"/>
                <a:gd name="T9" fmla="*/ 37 h 446"/>
                <a:gd name="T10" fmla="*/ 426 w 483"/>
                <a:gd name="T11" fmla="*/ 186 h 446"/>
                <a:gd name="T12" fmla="*/ 333 w 483"/>
                <a:gd name="T13" fmla="*/ 353 h 446"/>
                <a:gd name="T14" fmla="*/ 315 w 483"/>
                <a:gd name="T15" fmla="*/ 371 h 446"/>
                <a:gd name="T16" fmla="*/ 277 w 483"/>
                <a:gd name="T17" fmla="*/ 353 h 446"/>
                <a:gd name="T18" fmla="*/ 185 w 483"/>
                <a:gd name="T19" fmla="*/ 427 h 446"/>
                <a:gd name="T20" fmla="*/ 55 w 483"/>
                <a:gd name="T21" fmla="*/ 445 h 446"/>
                <a:gd name="T22" fmla="*/ 0 w 483"/>
                <a:gd name="T23" fmla="*/ 353 h 446"/>
                <a:gd name="T24" fmla="*/ 74 w 483"/>
                <a:gd name="T25" fmla="*/ 204 h 446"/>
                <a:gd name="T26" fmla="*/ 111 w 483"/>
                <a:gd name="T27" fmla="*/ 13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446">
                  <a:moveTo>
                    <a:pt x="111" y="130"/>
                  </a:moveTo>
                  <a:lnTo>
                    <a:pt x="111" y="130"/>
                  </a:lnTo>
                  <a:cubicBezTo>
                    <a:pt x="111" y="130"/>
                    <a:pt x="185" y="112"/>
                    <a:pt x="222" y="74"/>
                  </a:cubicBezTo>
                  <a:cubicBezTo>
                    <a:pt x="259" y="37"/>
                    <a:pt x="371" y="0"/>
                    <a:pt x="371" y="0"/>
                  </a:cubicBezTo>
                  <a:cubicBezTo>
                    <a:pt x="371" y="0"/>
                    <a:pt x="482" y="0"/>
                    <a:pt x="482" y="37"/>
                  </a:cubicBezTo>
                  <a:cubicBezTo>
                    <a:pt x="482" y="74"/>
                    <a:pt x="463" y="130"/>
                    <a:pt x="426" y="186"/>
                  </a:cubicBezTo>
                  <a:cubicBezTo>
                    <a:pt x="371" y="242"/>
                    <a:pt x="333" y="334"/>
                    <a:pt x="333" y="353"/>
                  </a:cubicBezTo>
                  <a:lnTo>
                    <a:pt x="315" y="371"/>
                  </a:lnTo>
                  <a:lnTo>
                    <a:pt x="277" y="353"/>
                  </a:lnTo>
                  <a:cubicBezTo>
                    <a:pt x="259" y="371"/>
                    <a:pt x="259" y="427"/>
                    <a:pt x="185" y="427"/>
                  </a:cubicBezTo>
                  <a:cubicBezTo>
                    <a:pt x="129" y="427"/>
                    <a:pt x="36" y="353"/>
                    <a:pt x="55" y="445"/>
                  </a:cubicBezTo>
                  <a:cubicBezTo>
                    <a:pt x="55" y="445"/>
                    <a:pt x="0" y="408"/>
                    <a:pt x="0" y="353"/>
                  </a:cubicBezTo>
                  <a:cubicBezTo>
                    <a:pt x="0" y="278"/>
                    <a:pt x="55" y="223"/>
                    <a:pt x="74" y="204"/>
                  </a:cubicBezTo>
                  <a:cubicBezTo>
                    <a:pt x="92" y="167"/>
                    <a:pt x="111" y="167"/>
                    <a:pt x="111" y="13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8" name="Freeform 37"/>
            <p:cNvSpPr>
              <a:spLocks noChangeArrowheads="1"/>
            </p:cNvSpPr>
            <p:nvPr/>
          </p:nvSpPr>
          <p:spPr bwMode="auto">
            <a:xfrm>
              <a:off x="5449888" y="4260850"/>
              <a:ext cx="962025" cy="982663"/>
            </a:xfrm>
            <a:custGeom>
              <a:avLst/>
              <a:gdLst>
                <a:gd name="T0" fmla="*/ 2449 w 2673"/>
                <a:gd name="T1" fmla="*/ 1279 h 2728"/>
                <a:gd name="T2" fmla="*/ 2449 w 2673"/>
                <a:gd name="T3" fmla="*/ 1279 h 2728"/>
                <a:gd name="T4" fmla="*/ 2467 w 2673"/>
                <a:gd name="T5" fmla="*/ 1780 h 2728"/>
                <a:gd name="T6" fmla="*/ 2672 w 2673"/>
                <a:gd name="T7" fmla="*/ 2448 h 2728"/>
                <a:gd name="T8" fmla="*/ 2579 w 2673"/>
                <a:gd name="T9" fmla="*/ 2522 h 2728"/>
                <a:gd name="T10" fmla="*/ 2319 w 2673"/>
                <a:gd name="T11" fmla="*/ 2578 h 2728"/>
                <a:gd name="T12" fmla="*/ 2078 w 2673"/>
                <a:gd name="T13" fmla="*/ 2652 h 2728"/>
                <a:gd name="T14" fmla="*/ 1819 w 2673"/>
                <a:gd name="T15" fmla="*/ 2708 h 2728"/>
                <a:gd name="T16" fmla="*/ 1540 w 2673"/>
                <a:gd name="T17" fmla="*/ 2652 h 2728"/>
                <a:gd name="T18" fmla="*/ 1373 w 2673"/>
                <a:gd name="T19" fmla="*/ 2560 h 2728"/>
                <a:gd name="T20" fmla="*/ 1225 w 2673"/>
                <a:gd name="T21" fmla="*/ 2281 h 2728"/>
                <a:gd name="T22" fmla="*/ 1113 w 2673"/>
                <a:gd name="T23" fmla="*/ 2151 h 2728"/>
                <a:gd name="T24" fmla="*/ 872 w 2673"/>
                <a:gd name="T25" fmla="*/ 2189 h 2728"/>
                <a:gd name="T26" fmla="*/ 706 w 2673"/>
                <a:gd name="T27" fmla="*/ 2133 h 2728"/>
                <a:gd name="T28" fmla="*/ 538 w 2673"/>
                <a:gd name="T29" fmla="*/ 2003 h 2728"/>
                <a:gd name="T30" fmla="*/ 483 w 2673"/>
                <a:gd name="T31" fmla="*/ 1966 h 2728"/>
                <a:gd name="T32" fmla="*/ 371 w 2673"/>
                <a:gd name="T33" fmla="*/ 1929 h 2728"/>
                <a:gd name="T34" fmla="*/ 335 w 2673"/>
                <a:gd name="T35" fmla="*/ 1650 h 2728"/>
                <a:gd name="T36" fmla="*/ 205 w 2673"/>
                <a:gd name="T37" fmla="*/ 1391 h 2728"/>
                <a:gd name="T38" fmla="*/ 75 w 2673"/>
                <a:gd name="T39" fmla="*/ 1094 h 2728"/>
                <a:gd name="T40" fmla="*/ 0 w 2673"/>
                <a:gd name="T41" fmla="*/ 927 h 2728"/>
                <a:gd name="T42" fmla="*/ 38 w 2673"/>
                <a:gd name="T43" fmla="*/ 872 h 2728"/>
                <a:gd name="T44" fmla="*/ 149 w 2673"/>
                <a:gd name="T45" fmla="*/ 872 h 2728"/>
                <a:gd name="T46" fmla="*/ 316 w 2673"/>
                <a:gd name="T47" fmla="*/ 686 h 2728"/>
                <a:gd name="T48" fmla="*/ 390 w 2673"/>
                <a:gd name="T49" fmla="*/ 575 h 2728"/>
                <a:gd name="T50" fmla="*/ 279 w 2673"/>
                <a:gd name="T51" fmla="*/ 389 h 2728"/>
                <a:gd name="T52" fmla="*/ 335 w 2673"/>
                <a:gd name="T53" fmla="*/ 260 h 2728"/>
                <a:gd name="T54" fmla="*/ 427 w 2673"/>
                <a:gd name="T55" fmla="*/ 130 h 2728"/>
                <a:gd name="T56" fmla="*/ 446 w 2673"/>
                <a:gd name="T57" fmla="*/ 55 h 2728"/>
                <a:gd name="T58" fmla="*/ 538 w 2673"/>
                <a:gd name="T59" fmla="*/ 18 h 2728"/>
                <a:gd name="T60" fmla="*/ 1169 w 2673"/>
                <a:gd name="T61" fmla="*/ 0 h 2728"/>
                <a:gd name="T62" fmla="*/ 1651 w 2673"/>
                <a:gd name="T63" fmla="*/ 241 h 2728"/>
                <a:gd name="T64" fmla="*/ 2134 w 2673"/>
                <a:gd name="T65" fmla="*/ 537 h 2728"/>
                <a:gd name="T66" fmla="*/ 2152 w 2673"/>
                <a:gd name="T67" fmla="*/ 649 h 2728"/>
                <a:gd name="T68" fmla="*/ 2486 w 2673"/>
                <a:gd name="T69" fmla="*/ 872 h 2728"/>
                <a:gd name="T70" fmla="*/ 2449 w 2673"/>
                <a:gd name="T71" fmla="*/ 1279 h 2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73" h="2728">
                  <a:moveTo>
                    <a:pt x="2449" y="1279"/>
                  </a:moveTo>
                  <a:lnTo>
                    <a:pt x="2449" y="1279"/>
                  </a:lnTo>
                  <a:cubicBezTo>
                    <a:pt x="2486" y="1354"/>
                    <a:pt x="2486" y="1539"/>
                    <a:pt x="2467" y="1780"/>
                  </a:cubicBezTo>
                  <a:cubicBezTo>
                    <a:pt x="2449" y="2021"/>
                    <a:pt x="2579" y="2263"/>
                    <a:pt x="2672" y="2448"/>
                  </a:cubicBezTo>
                  <a:cubicBezTo>
                    <a:pt x="2672" y="2448"/>
                    <a:pt x="2597" y="2522"/>
                    <a:pt x="2579" y="2522"/>
                  </a:cubicBezTo>
                  <a:cubicBezTo>
                    <a:pt x="2561" y="2541"/>
                    <a:pt x="2338" y="2578"/>
                    <a:pt x="2319" y="2578"/>
                  </a:cubicBezTo>
                  <a:cubicBezTo>
                    <a:pt x="2301" y="2578"/>
                    <a:pt x="2078" y="2652"/>
                    <a:pt x="2078" y="2652"/>
                  </a:cubicBezTo>
                  <a:cubicBezTo>
                    <a:pt x="2078" y="2652"/>
                    <a:pt x="1985" y="2708"/>
                    <a:pt x="1819" y="2708"/>
                  </a:cubicBezTo>
                  <a:cubicBezTo>
                    <a:pt x="1670" y="2708"/>
                    <a:pt x="1633" y="2727"/>
                    <a:pt x="1540" y="2652"/>
                  </a:cubicBezTo>
                  <a:cubicBezTo>
                    <a:pt x="1429" y="2597"/>
                    <a:pt x="1373" y="2560"/>
                    <a:pt x="1373" y="2560"/>
                  </a:cubicBezTo>
                  <a:cubicBezTo>
                    <a:pt x="1373" y="2560"/>
                    <a:pt x="1225" y="2337"/>
                    <a:pt x="1225" y="2281"/>
                  </a:cubicBezTo>
                  <a:cubicBezTo>
                    <a:pt x="1206" y="2244"/>
                    <a:pt x="1188" y="2170"/>
                    <a:pt x="1113" y="2151"/>
                  </a:cubicBezTo>
                  <a:cubicBezTo>
                    <a:pt x="1039" y="2133"/>
                    <a:pt x="872" y="2151"/>
                    <a:pt x="872" y="2189"/>
                  </a:cubicBezTo>
                  <a:cubicBezTo>
                    <a:pt x="872" y="2189"/>
                    <a:pt x="742" y="2151"/>
                    <a:pt x="706" y="2133"/>
                  </a:cubicBezTo>
                  <a:cubicBezTo>
                    <a:pt x="687" y="2115"/>
                    <a:pt x="538" y="2003"/>
                    <a:pt x="538" y="2003"/>
                  </a:cubicBezTo>
                  <a:cubicBezTo>
                    <a:pt x="483" y="1966"/>
                    <a:pt x="483" y="1966"/>
                    <a:pt x="483" y="1966"/>
                  </a:cubicBezTo>
                  <a:cubicBezTo>
                    <a:pt x="371" y="1929"/>
                    <a:pt x="371" y="1929"/>
                    <a:pt x="371" y="1929"/>
                  </a:cubicBezTo>
                  <a:cubicBezTo>
                    <a:pt x="371" y="1929"/>
                    <a:pt x="390" y="1799"/>
                    <a:pt x="335" y="1650"/>
                  </a:cubicBezTo>
                  <a:cubicBezTo>
                    <a:pt x="279" y="1502"/>
                    <a:pt x="205" y="1391"/>
                    <a:pt x="205" y="1391"/>
                  </a:cubicBezTo>
                  <a:cubicBezTo>
                    <a:pt x="75" y="1094"/>
                    <a:pt x="75" y="1094"/>
                    <a:pt x="75" y="1094"/>
                  </a:cubicBezTo>
                  <a:cubicBezTo>
                    <a:pt x="0" y="927"/>
                    <a:pt x="0" y="927"/>
                    <a:pt x="0" y="927"/>
                  </a:cubicBezTo>
                  <a:cubicBezTo>
                    <a:pt x="0" y="927"/>
                    <a:pt x="0" y="890"/>
                    <a:pt x="38" y="872"/>
                  </a:cubicBezTo>
                  <a:cubicBezTo>
                    <a:pt x="38" y="872"/>
                    <a:pt x="38" y="890"/>
                    <a:pt x="149" y="872"/>
                  </a:cubicBezTo>
                  <a:cubicBezTo>
                    <a:pt x="149" y="872"/>
                    <a:pt x="241" y="834"/>
                    <a:pt x="316" y="686"/>
                  </a:cubicBezTo>
                  <a:cubicBezTo>
                    <a:pt x="316" y="686"/>
                    <a:pt x="390" y="593"/>
                    <a:pt x="390" y="575"/>
                  </a:cubicBezTo>
                  <a:cubicBezTo>
                    <a:pt x="390" y="537"/>
                    <a:pt x="371" y="408"/>
                    <a:pt x="279" y="389"/>
                  </a:cubicBezTo>
                  <a:cubicBezTo>
                    <a:pt x="279" y="389"/>
                    <a:pt x="316" y="296"/>
                    <a:pt x="335" y="260"/>
                  </a:cubicBezTo>
                  <a:cubicBezTo>
                    <a:pt x="371" y="222"/>
                    <a:pt x="427" y="148"/>
                    <a:pt x="427" y="130"/>
                  </a:cubicBezTo>
                  <a:cubicBezTo>
                    <a:pt x="446" y="111"/>
                    <a:pt x="446" y="55"/>
                    <a:pt x="446" y="55"/>
                  </a:cubicBezTo>
                  <a:cubicBezTo>
                    <a:pt x="538" y="18"/>
                    <a:pt x="538" y="18"/>
                    <a:pt x="538" y="18"/>
                  </a:cubicBezTo>
                  <a:cubicBezTo>
                    <a:pt x="1169" y="0"/>
                    <a:pt x="1169" y="0"/>
                    <a:pt x="1169" y="0"/>
                  </a:cubicBezTo>
                  <a:cubicBezTo>
                    <a:pt x="1651" y="241"/>
                    <a:pt x="1651" y="241"/>
                    <a:pt x="1651" y="241"/>
                  </a:cubicBezTo>
                  <a:cubicBezTo>
                    <a:pt x="2134" y="537"/>
                    <a:pt x="2134" y="537"/>
                    <a:pt x="2134" y="537"/>
                  </a:cubicBezTo>
                  <a:cubicBezTo>
                    <a:pt x="2134" y="537"/>
                    <a:pt x="2152" y="631"/>
                    <a:pt x="2152" y="649"/>
                  </a:cubicBezTo>
                  <a:cubicBezTo>
                    <a:pt x="2152" y="686"/>
                    <a:pt x="2523" y="816"/>
                    <a:pt x="2486" y="872"/>
                  </a:cubicBezTo>
                  <a:cubicBezTo>
                    <a:pt x="2467" y="890"/>
                    <a:pt x="2319" y="1076"/>
                    <a:pt x="2449" y="127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99" name="Freeform 38"/>
            <p:cNvSpPr>
              <a:spLocks noChangeArrowheads="1"/>
            </p:cNvSpPr>
            <p:nvPr/>
          </p:nvSpPr>
          <p:spPr bwMode="auto">
            <a:xfrm>
              <a:off x="5464175" y="3800475"/>
              <a:ext cx="520700" cy="514350"/>
            </a:xfrm>
            <a:custGeom>
              <a:avLst/>
              <a:gdLst>
                <a:gd name="T0" fmla="*/ 371 w 1447"/>
                <a:gd name="T1" fmla="*/ 92 h 1428"/>
                <a:gd name="T2" fmla="*/ 371 w 1447"/>
                <a:gd name="T3" fmla="*/ 92 h 1428"/>
                <a:gd name="T4" fmla="*/ 445 w 1447"/>
                <a:gd name="T5" fmla="*/ 445 h 1428"/>
                <a:gd name="T6" fmla="*/ 222 w 1447"/>
                <a:gd name="T7" fmla="*/ 834 h 1428"/>
                <a:gd name="T8" fmla="*/ 111 w 1447"/>
                <a:gd name="T9" fmla="*/ 1000 h 1428"/>
                <a:gd name="T10" fmla="*/ 74 w 1447"/>
                <a:gd name="T11" fmla="*/ 1149 h 1428"/>
                <a:gd name="T12" fmla="*/ 37 w 1447"/>
                <a:gd name="T13" fmla="*/ 1427 h 1428"/>
                <a:gd name="T14" fmla="*/ 129 w 1447"/>
                <a:gd name="T15" fmla="*/ 1390 h 1428"/>
                <a:gd name="T16" fmla="*/ 259 w 1447"/>
                <a:gd name="T17" fmla="*/ 1316 h 1428"/>
                <a:gd name="T18" fmla="*/ 408 w 1447"/>
                <a:gd name="T19" fmla="*/ 1334 h 1428"/>
                <a:gd name="T20" fmla="*/ 500 w 1447"/>
                <a:gd name="T21" fmla="*/ 1297 h 1428"/>
                <a:gd name="T22" fmla="*/ 1131 w 1447"/>
                <a:gd name="T23" fmla="*/ 1279 h 1428"/>
                <a:gd name="T24" fmla="*/ 1205 w 1447"/>
                <a:gd name="T25" fmla="*/ 964 h 1428"/>
                <a:gd name="T26" fmla="*/ 1298 w 1447"/>
                <a:gd name="T27" fmla="*/ 742 h 1428"/>
                <a:gd name="T28" fmla="*/ 1410 w 1447"/>
                <a:gd name="T29" fmla="*/ 482 h 1428"/>
                <a:gd name="T30" fmla="*/ 1298 w 1447"/>
                <a:gd name="T31" fmla="*/ 111 h 1428"/>
                <a:gd name="T32" fmla="*/ 1150 w 1447"/>
                <a:gd name="T33" fmla="*/ 0 h 1428"/>
                <a:gd name="T34" fmla="*/ 927 w 1447"/>
                <a:gd name="T35" fmla="*/ 55 h 1428"/>
                <a:gd name="T36" fmla="*/ 371 w 1447"/>
                <a:gd name="T37" fmla="*/ 92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7" h="1428">
                  <a:moveTo>
                    <a:pt x="371" y="92"/>
                  </a:moveTo>
                  <a:lnTo>
                    <a:pt x="371" y="92"/>
                  </a:lnTo>
                  <a:cubicBezTo>
                    <a:pt x="371" y="92"/>
                    <a:pt x="482" y="278"/>
                    <a:pt x="445" y="445"/>
                  </a:cubicBezTo>
                  <a:cubicBezTo>
                    <a:pt x="389" y="593"/>
                    <a:pt x="222" y="834"/>
                    <a:pt x="222" y="834"/>
                  </a:cubicBezTo>
                  <a:cubicBezTo>
                    <a:pt x="111" y="1000"/>
                    <a:pt x="111" y="1000"/>
                    <a:pt x="111" y="1000"/>
                  </a:cubicBezTo>
                  <a:cubicBezTo>
                    <a:pt x="111" y="1000"/>
                    <a:pt x="92" y="1130"/>
                    <a:pt x="74" y="1149"/>
                  </a:cubicBezTo>
                  <a:cubicBezTo>
                    <a:pt x="55" y="1186"/>
                    <a:pt x="0" y="1371"/>
                    <a:pt x="37" y="1427"/>
                  </a:cubicBezTo>
                  <a:cubicBezTo>
                    <a:pt x="37" y="1427"/>
                    <a:pt x="74" y="1427"/>
                    <a:pt x="129" y="1390"/>
                  </a:cubicBezTo>
                  <a:cubicBezTo>
                    <a:pt x="185" y="1353"/>
                    <a:pt x="222" y="1316"/>
                    <a:pt x="259" y="1316"/>
                  </a:cubicBezTo>
                  <a:cubicBezTo>
                    <a:pt x="297" y="1297"/>
                    <a:pt x="408" y="1297"/>
                    <a:pt x="408" y="1334"/>
                  </a:cubicBezTo>
                  <a:cubicBezTo>
                    <a:pt x="500" y="1297"/>
                    <a:pt x="500" y="1297"/>
                    <a:pt x="500" y="1297"/>
                  </a:cubicBezTo>
                  <a:cubicBezTo>
                    <a:pt x="1131" y="1279"/>
                    <a:pt x="1131" y="1279"/>
                    <a:pt x="1131" y="1279"/>
                  </a:cubicBezTo>
                  <a:cubicBezTo>
                    <a:pt x="1131" y="1279"/>
                    <a:pt x="1187" y="1019"/>
                    <a:pt x="1205" y="964"/>
                  </a:cubicBezTo>
                  <a:cubicBezTo>
                    <a:pt x="1205" y="909"/>
                    <a:pt x="1298" y="742"/>
                    <a:pt x="1298" y="742"/>
                  </a:cubicBezTo>
                  <a:cubicBezTo>
                    <a:pt x="1298" y="742"/>
                    <a:pt x="1446" y="630"/>
                    <a:pt x="1410" y="482"/>
                  </a:cubicBezTo>
                  <a:cubicBezTo>
                    <a:pt x="1391" y="315"/>
                    <a:pt x="1354" y="166"/>
                    <a:pt x="1298" y="111"/>
                  </a:cubicBezTo>
                  <a:cubicBezTo>
                    <a:pt x="1261" y="74"/>
                    <a:pt x="1150" y="0"/>
                    <a:pt x="1150" y="0"/>
                  </a:cubicBezTo>
                  <a:cubicBezTo>
                    <a:pt x="1150" y="0"/>
                    <a:pt x="1113" y="18"/>
                    <a:pt x="927" y="55"/>
                  </a:cubicBezTo>
                  <a:cubicBezTo>
                    <a:pt x="742" y="92"/>
                    <a:pt x="482" y="111"/>
                    <a:pt x="371" y="9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0" name="Freeform 39"/>
            <p:cNvSpPr>
              <a:spLocks noChangeArrowheads="1"/>
            </p:cNvSpPr>
            <p:nvPr/>
          </p:nvSpPr>
          <p:spPr bwMode="auto">
            <a:xfrm>
              <a:off x="5870575" y="3719513"/>
              <a:ext cx="728663" cy="862012"/>
            </a:xfrm>
            <a:custGeom>
              <a:avLst/>
              <a:gdLst>
                <a:gd name="T0" fmla="*/ 1855 w 2023"/>
                <a:gd name="T1" fmla="*/ 1706 h 2393"/>
                <a:gd name="T2" fmla="*/ 1855 w 2023"/>
                <a:gd name="T3" fmla="*/ 1706 h 2393"/>
                <a:gd name="T4" fmla="*/ 1763 w 2023"/>
                <a:gd name="T5" fmla="*/ 1724 h 2393"/>
                <a:gd name="T6" fmla="*/ 1614 w 2023"/>
                <a:gd name="T7" fmla="*/ 1873 h 2393"/>
                <a:gd name="T8" fmla="*/ 1577 w 2023"/>
                <a:gd name="T9" fmla="*/ 2021 h 2393"/>
                <a:gd name="T10" fmla="*/ 1503 w 2023"/>
                <a:gd name="T11" fmla="*/ 2058 h 2393"/>
                <a:gd name="T12" fmla="*/ 1466 w 2023"/>
                <a:gd name="T13" fmla="*/ 2281 h 2393"/>
                <a:gd name="T14" fmla="*/ 1354 w 2023"/>
                <a:gd name="T15" fmla="*/ 2392 h 2393"/>
                <a:gd name="T16" fmla="*/ 983 w 2023"/>
                <a:gd name="T17" fmla="*/ 2151 h 2393"/>
                <a:gd name="T18" fmla="*/ 965 w 2023"/>
                <a:gd name="T19" fmla="*/ 2039 h 2393"/>
                <a:gd name="T20" fmla="*/ 482 w 2023"/>
                <a:gd name="T21" fmla="*/ 1743 h 2393"/>
                <a:gd name="T22" fmla="*/ 0 w 2023"/>
                <a:gd name="T23" fmla="*/ 1502 h 2393"/>
                <a:gd name="T24" fmla="*/ 74 w 2023"/>
                <a:gd name="T25" fmla="*/ 1169 h 2393"/>
                <a:gd name="T26" fmla="*/ 167 w 2023"/>
                <a:gd name="T27" fmla="*/ 965 h 2393"/>
                <a:gd name="T28" fmla="*/ 297 w 2023"/>
                <a:gd name="T29" fmla="*/ 724 h 2393"/>
                <a:gd name="T30" fmla="*/ 167 w 2023"/>
                <a:gd name="T31" fmla="*/ 334 h 2393"/>
                <a:gd name="T32" fmla="*/ 19 w 2023"/>
                <a:gd name="T33" fmla="*/ 223 h 2393"/>
                <a:gd name="T34" fmla="*/ 130 w 2023"/>
                <a:gd name="T35" fmla="*/ 56 h 2393"/>
                <a:gd name="T36" fmla="*/ 408 w 2023"/>
                <a:gd name="T37" fmla="*/ 37 h 2393"/>
                <a:gd name="T38" fmla="*/ 650 w 2023"/>
                <a:gd name="T39" fmla="*/ 56 h 2393"/>
                <a:gd name="T40" fmla="*/ 1039 w 2023"/>
                <a:gd name="T41" fmla="*/ 315 h 2393"/>
                <a:gd name="T42" fmla="*/ 1410 w 2023"/>
                <a:gd name="T43" fmla="*/ 371 h 2393"/>
                <a:gd name="T44" fmla="*/ 1763 w 2023"/>
                <a:gd name="T45" fmla="*/ 278 h 2393"/>
                <a:gd name="T46" fmla="*/ 1985 w 2023"/>
                <a:gd name="T47" fmla="*/ 297 h 2393"/>
                <a:gd name="T48" fmla="*/ 1837 w 2023"/>
                <a:gd name="T49" fmla="*/ 501 h 2393"/>
                <a:gd name="T50" fmla="*/ 1725 w 2023"/>
                <a:gd name="T51" fmla="*/ 630 h 2393"/>
                <a:gd name="T52" fmla="*/ 1707 w 2023"/>
                <a:gd name="T53" fmla="*/ 1465 h 2393"/>
                <a:gd name="T54" fmla="*/ 1799 w 2023"/>
                <a:gd name="T55" fmla="*/ 1613 h 2393"/>
                <a:gd name="T56" fmla="*/ 1855 w 2023"/>
                <a:gd name="T57" fmla="*/ 1706 h 2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23" h="2393">
                  <a:moveTo>
                    <a:pt x="1855" y="1706"/>
                  </a:moveTo>
                  <a:lnTo>
                    <a:pt x="1855" y="1706"/>
                  </a:lnTo>
                  <a:cubicBezTo>
                    <a:pt x="1855" y="1706"/>
                    <a:pt x="1781" y="1687"/>
                    <a:pt x="1763" y="1724"/>
                  </a:cubicBezTo>
                  <a:cubicBezTo>
                    <a:pt x="1744" y="1762"/>
                    <a:pt x="1651" y="1817"/>
                    <a:pt x="1614" y="1873"/>
                  </a:cubicBezTo>
                  <a:cubicBezTo>
                    <a:pt x="1577" y="1947"/>
                    <a:pt x="1614" y="1984"/>
                    <a:pt x="1577" y="2021"/>
                  </a:cubicBezTo>
                  <a:cubicBezTo>
                    <a:pt x="1558" y="2039"/>
                    <a:pt x="1503" y="1965"/>
                    <a:pt x="1503" y="2058"/>
                  </a:cubicBezTo>
                  <a:cubicBezTo>
                    <a:pt x="1503" y="2133"/>
                    <a:pt x="1503" y="2225"/>
                    <a:pt x="1466" y="2281"/>
                  </a:cubicBezTo>
                  <a:cubicBezTo>
                    <a:pt x="1410" y="2318"/>
                    <a:pt x="1354" y="2392"/>
                    <a:pt x="1354" y="2392"/>
                  </a:cubicBezTo>
                  <a:cubicBezTo>
                    <a:pt x="983" y="2151"/>
                    <a:pt x="983" y="2151"/>
                    <a:pt x="983" y="2151"/>
                  </a:cubicBezTo>
                  <a:cubicBezTo>
                    <a:pt x="965" y="2039"/>
                    <a:pt x="965" y="2039"/>
                    <a:pt x="965" y="2039"/>
                  </a:cubicBezTo>
                  <a:cubicBezTo>
                    <a:pt x="482" y="1743"/>
                    <a:pt x="482" y="1743"/>
                    <a:pt x="482" y="1743"/>
                  </a:cubicBezTo>
                  <a:cubicBezTo>
                    <a:pt x="0" y="1502"/>
                    <a:pt x="0" y="1502"/>
                    <a:pt x="0" y="1502"/>
                  </a:cubicBezTo>
                  <a:cubicBezTo>
                    <a:pt x="74" y="1169"/>
                    <a:pt x="74" y="1169"/>
                    <a:pt x="74" y="1169"/>
                  </a:cubicBezTo>
                  <a:cubicBezTo>
                    <a:pt x="167" y="965"/>
                    <a:pt x="167" y="965"/>
                    <a:pt x="167" y="965"/>
                  </a:cubicBezTo>
                  <a:cubicBezTo>
                    <a:pt x="167" y="965"/>
                    <a:pt x="297" y="853"/>
                    <a:pt x="297" y="724"/>
                  </a:cubicBezTo>
                  <a:cubicBezTo>
                    <a:pt x="279" y="594"/>
                    <a:pt x="204" y="353"/>
                    <a:pt x="167" y="334"/>
                  </a:cubicBezTo>
                  <a:cubicBezTo>
                    <a:pt x="149" y="315"/>
                    <a:pt x="19" y="223"/>
                    <a:pt x="19" y="223"/>
                  </a:cubicBezTo>
                  <a:cubicBezTo>
                    <a:pt x="19" y="223"/>
                    <a:pt x="0" y="56"/>
                    <a:pt x="130" y="56"/>
                  </a:cubicBezTo>
                  <a:cubicBezTo>
                    <a:pt x="279" y="37"/>
                    <a:pt x="353" y="37"/>
                    <a:pt x="408" y="37"/>
                  </a:cubicBezTo>
                  <a:cubicBezTo>
                    <a:pt x="445" y="37"/>
                    <a:pt x="575" y="0"/>
                    <a:pt x="650" y="56"/>
                  </a:cubicBezTo>
                  <a:cubicBezTo>
                    <a:pt x="724" y="111"/>
                    <a:pt x="946" y="297"/>
                    <a:pt x="1039" y="315"/>
                  </a:cubicBezTo>
                  <a:cubicBezTo>
                    <a:pt x="1132" y="353"/>
                    <a:pt x="1224" y="427"/>
                    <a:pt x="1410" y="371"/>
                  </a:cubicBezTo>
                  <a:cubicBezTo>
                    <a:pt x="1595" y="297"/>
                    <a:pt x="1725" y="278"/>
                    <a:pt x="1763" y="278"/>
                  </a:cubicBezTo>
                  <a:cubicBezTo>
                    <a:pt x="1818" y="278"/>
                    <a:pt x="2022" y="241"/>
                    <a:pt x="1985" y="297"/>
                  </a:cubicBezTo>
                  <a:cubicBezTo>
                    <a:pt x="1966" y="353"/>
                    <a:pt x="1892" y="464"/>
                    <a:pt x="1837" y="501"/>
                  </a:cubicBezTo>
                  <a:cubicBezTo>
                    <a:pt x="1781" y="556"/>
                    <a:pt x="1725" y="575"/>
                    <a:pt x="1725" y="630"/>
                  </a:cubicBezTo>
                  <a:cubicBezTo>
                    <a:pt x="1725" y="686"/>
                    <a:pt x="1651" y="1409"/>
                    <a:pt x="1707" y="1465"/>
                  </a:cubicBezTo>
                  <a:cubicBezTo>
                    <a:pt x="1744" y="1502"/>
                    <a:pt x="1744" y="1576"/>
                    <a:pt x="1799" y="1613"/>
                  </a:cubicBezTo>
                  <a:cubicBezTo>
                    <a:pt x="1837" y="1650"/>
                    <a:pt x="1874" y="1668"/>
                    <a:pt x="1855" y="170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1" name="Freeform 40"/>
            <p:cNvSpPr>
              <a:spLocks noChangeArrowheads="1"/>
            </p:cNvSpPr>
            <p:nvPr/>
          </p:nvSpPr>
          <p:spPr bwMode="auto">
            <a:xfrm>
              <a:off x="4160838" y="3178175"/>
              <a:ext cx="1149350" cy="774700"/>
            </a:xfrm>
            <a:custGeom>
              <a:avLst/>
              <a:gdLst>
                <a:gd name="T0" fmla="*/ 1984 w 3191"/>
                <a:gd name="T1" fmla="*/ 0 h 2152"/>
                <a:gd name="T2" fmla="*/ 1984 w 3191"/>
                <a:gd name="T3" fmla="*/ 0 h 2152"/>
                <a:gd name="T4" fmla="*/ 1891 w 3191"/>
                <a:gd name="T5" fmla="*/ 18 h 2152"/>
                <a:gd name="T6" fmla="*/ 1762 w 3191"/>
                <a:gd name="T7" fmla="*/ 36 h 2152"/>
                <a:gd name="T8" fmla="*/ 1613 w 3191"/>
                <a:gd name="T9" fmla="*/ 259 h 2152"/>
                <a:gd name="T10" fmla="*/ 1446 w 3191"/>
                <a:gd name="T11" fmla="*/ 426 h 2152"/>
                <a:gd name="T12" fmla="*/ 1094 w 3191"/>
                <a:gd name="T13" fmla="*/ 556 h 2152"/>
                <a:gd name="T14" fmla="*/ 1020 w 3191"/>
                <a:gd name="T15" fmla="*/ 612 h 2152"/>
                <a:gd name="T16" fmla="*/ 834 w 3191"/>
                <a:gd name="T17" fmla="*/ 760 h 2152"/>
                <a:gd name="T18" fmla="*/ 279 w 3191"/>
                <a:gd name="T19" fmla="*/ 890 h 2152"/>
                <a:gd name="T20" fmla="*/ 167 w 3191"/>
                <a:gd name="T21" fmla="*/ 1113 h 2152"/>
                <a:gd name="T22" fmla="*/ 37 w 3191"/>
                <a:gd name="T23" fmla="*/ 1279 h 2152"/>
                <a:gd name="T24" fmla="*/ 56 w 3191"/>
                <a:gd name="T25" fmla="*/ 1465 h 2152"/>
                <a:gd name="T26" fmla="*/ 130 w 3191"/>
                <a:gd name="T27" fmla="*/ 1687 h 2152"/>
                <a:gd name="T28" fmla="*/ 167 w 3191"/>
                <a:gd name="T29" fmla="*/ 1799 h 2152"/>
                <a:gd name="T30" fmla="*/ 445 w 3191"/>
                <a:gd name="T31" fmla="*/ 2151 h 2152"/>
                <a:gd name="T32" fmla="*/ 501 w 3191"/>
                <a:gd name="T33" fmla="*/ 2058 h 2152"/>
                <a:gd name="T34" fmla="*/ 612 w 3191"/>
                <a:gd name="T35" fmla="*/ 1891 h 2152"/>
                <a:gd name="T36" fmla="*/ 778 w 3191"/>
                <a:gd name="T37" fmla="*/ 1873 h 2152"/>
                <a:gd name="T38" fmla="*/ 946 w 3191"/>
                <a:gd name="T39" fmla="*/ 1929 h 2152"/>
                <a:gd name="T40" fmla="*/ 908 w 3191"/>
                <a:gd name="T41" fmla="*/ 1761 h 2152"/>
                <a:gd name="T42" fmla="*/ 982 w 3191"/>
                <a:gd name="T43" fmla="*/ 1650 h 2152"/>
                <a:gd name="T44" fmla="*/ 1094 w 3191"/>
                <a:gd name="T45" fmla="*/ 1539 h 2152"/>
                <a:gd name="T46" fmla="*/ 1279 w 3191"/>
                <a:gd name="T47" fmla="*/ 1520 h 2152"/>
                <a:gd name="T48" fmla="*/ 1391 w 3191"/>
                <a:gd name="T49" fmla="*/ 1613 h 2152"/>
                <a:gd name="T50" fmla="*/ 1502 w 3191"/>
                <a:gd name="T51" fmla="*/ 1669 h 2152"/>
                <a:gd name="T52" fmla="*/ 1669 w 3191"/>
                <a:gd name="T53" fmla="*/ 1706 h 2152"/>
                <a:gd name="T54" fmla="*/ 1836 w 3191"/>
                <a:gd name="T55" fmla="*/ 1743 h 2152"/>
                <a:gd name="T56" fmla="*/ 1984 w 3191"/>
                <a:gd name="T57" fmla="*/ 1669 h 2152"/>
                <a:gd name="T58" fmla="*/ 2170 w 3191"/>
                <a:gd name="T59" fmla="*/ 1502 h 2152"/>
                <a:gd name="T60" fmla="*/ 3190 w 3191"/>
                <a:gd name="T61" fmla="*/ 1446 h 2152"/>
                <a:gd name="T62" fmla="*/ 3078 w 3191"/>
                <a:gd name="T63" fmla="*/ 1298 h 2152"/>
                <a:gd name="T64" fmla="*/ 2949 w 3191"/>
                <a:gd name="T65" fmla="*/ 1149 h 2152"/>
                <a:gd name="T66" fmla="*/ 2837 w 3191"/>
                <a:gd name="T67" fmla="*/ 1019 h 2152"/>
                <a:gd name="T68" fmla="*/ 2578 w 3191"/>
                <a:gd name="T69" fmla="*/ 760 h 2152"/>
                <a:gd name="T70" fmla="*/ 2262 w 3191"/>
                <a:gd name="T71" fmla="*/ 556 h 2152"/>
                <a:gd name="T72" fmla="*/ 2207 w 3191"/>
                <a:gd name="T73" fmla="*/ 445 h 2152"/>
                <a:gd name="T74" fmla="*/ 2262 w 3191"/>
                <a:gd name="T75" fmla="*/ 277 h 2152"/>
                <a:gd name="T76" fmla="*/ 1984 w 3191"/>
                <a:gd name="T77" fmla="*/ 0 h 2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91" h="2152">
                  <a:moveTo>
                    <a:pt x="1984" y="0"/>
                  </a:moveTo>
                  <a:lnTo>
                    <a:pt x="1984" y="0"/>
                  </a:lnTo>
                  <a:cubicBezTo>
                    <a:pt x="1984" y="0"/>
                    <a:pt x="1965" y="18"/>
                    <a:pt x="1891" y="18"/>
                  </a:cubicBezTo>
                  <a:cubicBezTo>
                    <a:pt x="1817" y="18"/>
                    <a:pt x="1799" y="0"/>
                    <a:pt x="1762" y="36"/>
                  </a:cubicBezTo>
                  <a:cubicBezTo>
                    <a:pt x="1724" y="92"/>
                    <a:pt x="1613" y="259"/>
                    <a:pt x="1613" y="259"/>
                  </a:cubicBezTo>
                  <a:cubicBezTo>
                    <a:pt x="1613" y="259"/>
                    <a:pt x="1483" y="407"/>
                    <a:pt x="1446" y="426"/>
                  </a:cubicBezTo>
                  <a:cubicBezTo>
                    <a:pt x="1409" y="445"/>
                    <a:pt x="1261" y="556"/>
                    <a:pt x="1094" y="556"/>
                  </a:cubicBezTo>
                  <a:cubicBezTo>
                    <a:pt x="1094" y="556"/>
                    <a:pt x="1057" y="537"/>
                    <a:pt x="1020" y="612"/>
                  </a:cubicBezTo>
                  <a:cubicBezTo>
                    <a:pt x="982" y="686"/>
                    <a:pt x="852" y="760"/>
                    <a:pt x="834" y="760"/>
                  </a:cubicBezTo>
                  <a:cubicBezTo>
                    <a:pt x="797" y="778"/>
                    <a:pt x="594" y="871"/>
                    <a:pt x="279" y="890"/>
                  </a:cubicBezTo>
                  <a:cubicBezTo>
                    <a:pt x="279" y="890"/>
                    <a:pt x="204" y="1075"/>
                    <a:pt x="167" y="1113"/>
                  </a:cubicBezTo>
                  <a:cubicBezTo>
                    <a:pt x="130" y="1168"/>
                    <a:pt x="56" y="1261"/>
                    <a:pt x="37" y="1279"/>
                  </a:cubicBezTo>
                  <a:cubicBezTo>
                    <a:pt x="37" y="1316"/>
                    <a:pt x="0" y="1354"/>
                    <a:pt x="56" y="1465"/>
                  </a:cubicBezTo>
                  <a:cubicBezTo>
                    <a:pt x="111" y="1576"/>
                    <a:pt x="130" y="1595"/>
                    <a:pt x="130" y="1687"/>
                  </a:cubicBezTo>
                  <a:cubicBezTo>
                    <a:pt x="130" y="1687"/>
                    <a:pt x="74" y="1706"/>
                    <a:pt x="167" y="1799"/>
                  </a:cubicBezTo>
                  <a:cubicBezTo>
                    <a:pt x="260" y="1891"/>
                    <a:pt x="445" y="2021"/>
                    <a:pt x="445" y="2151"/>
                  </a:cubicBezTo>
                  <a:cubicBezTo>
                    <a:pt x="445" y="2151"/>
                    <a:pt x="482" y="2077"/>
                    <a:pt x="501" y="2058"/>
                  </a:cubicBezTo>
                  <a:cubicBezTo>
                    <a:pt x="538" y="2021"/>
                    <a:pt x="594" y="1891"/>
                    <a:pt x="612" y="1891"/>
                  </a:cubicBezTo>
                  <a:cubicBezTo>
                    <a:pt x="650" y="1873"/>
                    <a:pt x="668" y="1855"/>
                    <a:pt x="778" y="1873"/>
                  </a:cubicBezTo>
                  <a:cubicBezTo>
                    <a:pt x="871" y="1891"/>
                    <a:pt x="946" y="1929"/>
                    <a:pt x="946" y="1929"/>
                  </a:cubicBezTo>
                  <a:cubicBezTo>
                    <a:pt x="946" y="1929"/>
                    <a:pt x="908" y="1799"/>
                    <a:pt x="908" y="1761"/>
                  </a:cubicBezTo>
                  <a:cubicBezTo>
                    <a:pt x="908" y="1725"/>
                    <a:pt x="890" y="1687"/>
                    <a:pt x="982" y="1650"/>
                  </a:cubicBezTo>
                  <a:cubicBezTo>
                    <a:pt x="1057" y="1613"/>
                    <a:pt x="1094" y="1558"/>
                    <a:pt x="1094" y="1539"/>
                  </a:cubicBezTo>
                  <a:cubicBezTo>
                    <a:pt x="1112" y="1520"/>
                    <a:pt x="1187" y="1484"/>
                    <a:pt x="1279" y="1520"/>
                  </a:cubicBezTo>
                  <a:cubicBezTo>
                    <a:pt x="1279" y="1520"/>
                    <a:pt x="1353" y="1576"/>
                    <a:pt x="1391" y="1613"/>
                  </a:cubicBezTo>
                  <a:cubicBezTo>
                    <a:pt x="1428" y="1669"/>
                    <a:pt x="1409" y="1669"/>
                    <a:pt x="1502" y="1669"/>
                  </a:cubicBezTo>
                  <a:cubicBezTo>
                    <a:pt x="1594" y="1687"/>
                    <a:pt x="1650" y="1687"/>
                    <a:pt x="1669" y="1706"/>
                  </a:cubicBezTo>
                  <a:cubicBezTo>
                    <a:pt x="1688" y="1725"/>
                    <a:pt x="1743" y="1761"/>
                    <a:pt x="1836" y="1743"/>
                  </a:cubicBezTo>
                  <a:cubicBezTo>
                    <a:pt x="1947" y="1743"/>
                    <a:pt x="1965" y="1706"/>
                    <a:pt x="1984" y="1669"/>
                  </a:cubicBezTo>
                  <a:cubicBezTo>
                    <a:pt x="2003" y="1613"/>
                    <a:pt x="2021" y="1502"/>
                    <a:pt x="2170" y="1502"/>
                  </a:cubicBezTo>
                  <a:cubicBezTo>
                    <a:pt x="2336" y="1484"/>
                    <a:pt x="3190" y="1446"/>
                    <a:pt x="3190" y="1446"/>
                  </a:cubicBezTo>
                  <a:cubicBezTo>
                    <a:pt x="3190" y="1446"/>
                    <a:pt x="3134" y="1409"/>
                    <a:pt x="3078" y="1298"/>
                  </a:cubicBezTo>
                  <a:cubicBezTo>
                    <a:pt x="3004" y="1187"/>
                    <a:pt x="3004" y="1187"/>
                    <a:pt x="2949" y="1149"/>
                  </a:cubicBezTo>
                  <a:cubicBezTo>
                    <a:pt x="2893" y="1113"/>
                    <a:pt x="2875" y="1113"/>
                    <a:pt x="2837" y="1019"/>
                  </a:cubicBezTo>
                  <a:cubicBezTo>
                    <a:pt x="2801" y="945"/>
                    <a:pt x="2726" y="816"/>
                    <a:pt x="2578" y="760"/>
                  </a:cubicBezTo>
                  <a:cubicBezTo>
                    <a:pt x="2411" y="704"/>
                    <a:pt x="2300" y="593"/>
                    <a:pt x="2262" y="556"/>
                  </a:cubicBezTo>
                  <a:cubicBezTo>
                    <a:pt x="2225" y="519"/>
                    <a:pt x="2188" y="519"/>
                    <a:pt x="2207" y="445"/>
                  </a:cubicBezTo>
                  <a:cubicBezTo>
                    <a:pt x="2207" y="371"/>
                    <a:pt x="2300" y="315"/>
                    <a:pt x="2262" y="277"/>
                  </a:cubicBezTo>
                  <a:cubicBezTo>
                    <a:pt x="2244" y="222"/>
                    <a:pt x="2003" y="0"/>
                    <a:pt x="1984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2" name="Freeform 41"/>
            <p:cNvSpPr>
              <a:spLocks noChangeArrowheads="1"/>
            </p:cNvSpPr>
            <p:nvPr/>
          </p:nvSpPr>
          <p:spPr bwMode="auto">
            <a:xfrm>
              <a:off x="4983163" y="1228725"/>
              <a:ext cx="962025" cy="989013"/>
            </a:xfrm>
            <a:custGeom>
              <a:avLst/>
              <a:gdLst>
                <a:gd name="T0" fmla="*/ 0 w 2672"/>
                <a:gd name="T1" fmla="*/ 92 h 2746"/>
                <a:gd name="T2" fmla="*/ 0 w 2672"/>
                <a:gd name="T3" fmla="*/ 92 h 2746"/>
                <a:gd name="T4" fmla="*/ 93 w 2672"/>
                <a:gd name="T5" fmla="*/ 2615 h 2746"/>
                <a:gd name="T6" fmla="*/ 2022 w 2672"/>
                <a:gd name="T7" fmla="*/ 2578 h 2746"/>
                <a:gd name="T8" fmla="*/ 2207 w 2672"/>
                <a:gd name="T9" fmla="*/ 2652 h 2746"/>
                <a:gd name="T10" fmla="*/ 2245 w 2672"/>
                <a:gd name="T11" fmla="*/ 2671 h 2746"/>
                <a:gd name="T12" fmla="*/ 2337 w 2672"/>
                <a:gd name="T13" fmla="*/ 2504 h 2746"/>
                <a:gd name="T14" fmla="*/ 2671 w 2672"/>
                <a:gd name="T15" fmla="*/ 2300 h 2746"/>
                <a:gd name="T16" fmla="*/ 2560 w 2672"/>
                <a:gd name="T17" fmla="*/ 2133 h 2746"/>
                <a:gd name="T18" fmla="*/ 2652 w 2672"/>
                <a:gd name="T19" fmla="*/ 2040 h 2746"/>
                <a:gd name="T20" fmla="*/ 2356 w 2672"/>
                <a:gd name="T21" fmla="*/ 1725 h 2746"/>
                <a:gd name="T22" fmla="*/ 2133 w 2672"/>
                <a:gd name="T23" fmla="*/ 1484 h 2746"/>
                <a:gd name="T24" fmla="*/ 2059 w 2672"/>
                <a:gd name="T25" fmla="*/ 1261 h 2746"/>
                <a:gd name="T26" fmla="*/ 1929 w 2672"/>
                <a:gd name="T27" fmla="*/ 1131 h 2746"/>
                <a:gd name="T28" fmla="*/ 1818 w 2672"/>
                <a:gd name="T29" fmla="*/ 964 h 2746"/>
                <a:gd name="T30" fmla="*/ 1707 w 2672"/>
                <a:gd name="T31" fmla="*/ 704 h 2746"/>
                <a:gd name="T32" fmla="*/ 1633 w 2672"/>
                <a:gd name="T33" fmla="*/ 538 h 2746"/>
                <a:gd name="T34" fmla="*/ 1725 w 2672"/>
                <a:gd name="T35" fmla="*/ 463 h 2746"/>
                <a:gd name="T36" fmla="*/ 1874 w 2672"/>
                <a:gd name="T37" fmla="*/ 779 h 2746"/>
                <a:gd name="T38" fmla="*/ 1985 w 2672"/>
                <a:gd name="T39" fmla="*/ 983 h 2746"/>
                <a:gd name="T40" fmla="*/ 2096 w 2672"/>
                <a:gd name="T41" fmla="*/ 1242 h 2746"/>
                <a:gd name="T42" fmla="*/ 2189 w 2672"/>
                <a:gd name="T43" fmla="*/ 1261 h 2746"/>
                <a:gd name="T44" fmla="*/ 2170 w 2672"/>
                <a:gd name="T45" fmla="*/ 1057 h 2746"/>
                <a:gd name="T46" fmla="*/ 2189 w 2672"/>
                <a:gd name="T47" fmla="*/ 834 h 2746"/>
                <a:gd name="T48" fmla="*/ 2281 w 2672"/>
                <a:gd name="T49" fmla="*/ 612 h 2746"/>
                <a:gd name="T50" fmla="*/ 2245 w 2672"/>
                <a:gd name="T51" fmla="*/ 408 h 2746"/>
                <a:gd name="T52" fmla="*/ 2133 w 2672"/>
                <a:gd name="T53" fmla="*/ 111 h 2746"/>
                <a:gd name="T54" fmla="*/ 2059 w 2672"/>
                <a:gd name="T55" fmla="*/ 74 h 2746"/>
                <a:gd name="T56" fmla="*/ 1855 w 2672"/>
                <a:gd name="T57" fmla="*/ 185 h 2746"/>
                <a:gd name="T58" fmla="*/ 1651 w 2672"/>
                <a:gd name="T59" fmla="*/ 148 h 2746"/>
                <a:gd name="T60" fmla="*/ 1447 w 2672"/>
                <a:gd name="T61" fmla="*/ 37 h 2746"/>
                <a:gd name="T62" fmla="*/ 1076 w 2672"/>
                <a:gd name="T63" fmla="*/ 92 h 2746"/>
                <a:gd name="T64" fmla="*/ 853 w 2672"/>
                <a:gd name="T65" fmla="*/ 222 h 2746"/>
                <a:gd name="T66" fmla="*/ 649 w 2672"/>
                <a:gd name="T67" fmla="*/ 203 h 2746"/>
                <a:gd name="T68" fmla="*/ 445 w 2672"/>
                <a:gd name="T69" fmla="*/ 148 h 2746"/>
                <a:gd name="T70" fmla="*/ 0 w 2672"/>
                <a:gd name="T71" fmla="*/ 92 h 2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72" h="2746">
                  <a:moveTo>
                    <a:pt x="0" y="92"/>
                  </a:moveTo>
                  <a:lnTo>
                    <a:pt x="0" y="92"/>
                  </a:lnTo>
                  <a:cubicBezTo>
                    <a:pt x="93" y="2615"/>
                    <a:pt x="93" y="2615"/>
                    <a:pt x="93" y="2615"/>
                  </a:cubicBezTo>
                  <a:cubicBezTo>
                    <a:pt x="2022" y="2578"/>
                    <a:pt x="2022" y="2578"/>
                    <a:pt x="2022" y="2578"/>
                  </a:cubicBezTo>
                  <a:cubicBezTo>
                    <a:pt x="2207" y="2652"/>
                    <a:pt x="2207" y="2652"/>
                    <a:pt x="2207" y="2652"/>
                  </a:cubicBezTo>
                  <a:cubicBezTo>
                    <a:pt x="2207" y="2652"/>
                    <a:pt x="2189" y="2745"/>
                    <a:pt x="2245" y="2671"/>
                  </a:cubicBezTo>
                  <a:cubicBezTo>
                    <a:pt x="2300" y="2578"/>
                    <a:pt x="2263" y="2597"/>
                    <a:pt x="2337" y="2504"/>
                  </a:cubicBezTo>
                  <a:cubicBezTo>
                    <a:pt x="2411" y="2411"/>
                    <a:pt x="2504" y="2300"/>
                    <a:pt x="2671" y="2300"/>
                  </a:cubicBezTo>
                  <a:cubicBezTo>
                    <a:pt x="2671" y="2300"/>
                    <a:pt x="2560" y="2189"/>
                    <a:pt x="2560" y="2133"/>
                  </a:cubicBezTo>
                  <a:cubicBezTo>
                    <a:pt x="2560" y="2096"/>
                    <a:pt x="2597" y="2040"/>
                    <a:pt x="2652" y="2040"/>
                  </a:cubicBezTo>
                  <a:cubicBezTo>
                    <a:pt x="2652" y="2040"/>
                    <a:pt x="2375" y="1743"/>
                    <a:pt x="2356" y="1725"/>
                  </a:cubicBezTo>
                  <a:cubicBezTo>
                    <a:pt x="2337" y="1725"/>
                    <a:pt x="2170" y="1521"/>
                    <a:pt x="2133" y="1484"/>
                  </a:cubicBezTo>
                  <a:cubicBezTo>
                    <a:pt x="2115" y="1446"/>
                    <a:pt x="2078" y="1316"/>
                    <a:pt x="2059" y="1261"/>
                  </a:cubicBezTo>
                  <a:cubicBezTo>
                    <a:pt x="2022" y="1224"/>
                    <a:pt x="2004" y="1187"/>
                    <a:pt x="1929" y="1131"/>
                  </a:cubicBezTo>
                  <a:cubicBezTo>
                    <a:pt x="1855" y="1057"/>
                    <a:pt x="1855" y="1057"/>
                    <a:pt x="1818" y="964"/>
                  </a:cubicBezTo>
                  <a:cubicBezTo>
                    <a:pt x="1781" y="853"/>
                    <a:pt x="1762" y="816"/>
                    <a:pt x="1707" y="704"/>
                  </a:cubicBezTo>
                  <a:cubicBezTo>
                    <a:pt x="1651" y="593"/>
                    <a:pt x="1614" y="612"/>
                    <a:pt x="1633" y="538"/>
                  </a:cubicBezTo>
                  <a:cubicBezTo>
                    <a:pt x="1651" y="482"/>
                    <a:pt x="1688" y="408"/>
                    <a:pt x="1725" y="463"/>
                  </a:cubicBezTo>
                  <a:cubicBezTo>
                    <a:pt x="1762" y="519"/>
                    <a:pt x="1818" y="742"/>
                    <a:pt x="1874" y="779"/>
                  </a:cubicBezTo>
                  <a:cubicBezTo>
                    <a:pt x="1929" y="834"/>
                    <a:pt x="1966" y="909"/>
                    <a:pt x="1985" y="983"/>
                  </a:cubicBezTo>
                  <a:cubicBezTo>
                    <a:pt x="2004" y="1075"/>
                    <a:pt x="2078" y="1205"/>
                    <a:pt x="2096" y="1242"/>
                  </a:cubicBezTo>
                  <a:cubicBezTo>
                    <a:pt x="2133" y="1261"/>
                    <a:pt x="2189" y="1335"/>
                    <a:pt x="2189" y="1261"/>
                  </a:cubicBezTo>
                  <a:cubicBezTo>
                    <a:pt x="2189" y="1168"/>
                    <a:pt x="2170" y="1131"/>
                    <a:pt x="2170" y="1057"/>
                  </a:cubicBezTo>
                  <a:cubicBezTo>
                    <a:pt x="2170" y="983"/>
                    <a:pt x="2170" y="890"/>
                    <a:pt x="2189" y="834"/>
                  </a:cubicBezTo>
                  <a:cubicBezTo>
                    <a:pt x="2189" y="760"/>
                    <a:pt x="2281" y="649"/>
                    <a:pt x="2281" y="612"/>
                  </a:cubicBezTo>
                  <a:cubicBezTo>
                    <a:pt x="2300" y="574"/>
                    <a:pt x="2263" y="445"/>
                    <a:pt x="2245" y="408"/>
                  </a:cubicBezTo>
                  <a:cubicBezTo>
                    <a:pt x="2226" y="371"/>
                    <a:pt x="2133" y="111"/>
                    <a:pt x="2133" y="111"/>
                  </a:cubicBezTo>
                  <a:cubicBezTo>
                    <a:pt x="2133" y="111"/>
                    <a:pt x="2078" y="55"/>
                    <a:pt x="2059" y="74"/>
                  </a:cubicBezTo>
                  <a:cubicBezTo>
                    <a:pt x="2022" y="111"/>
                    <a:pt x="1948" y="185"/>
                    <a:pt x="1855" y="185"/>
                  </a:cubicBezTo>
                  <a:cubicBezTo>
                    <a:pt x="1781" y="185"/>
                    <a:pt x="1707" y="185"/>
                    <a:pt x="1651" y="148"/>
                  </a:cubicBezTo>
                  <a:cubicBezTo>
                    <a:pt x="1595" y="111"/>
                    <a:pt x="1577" y="74"/>
                    <a:pt x="1447" y="37"/>
                  </a:cubicBezTo>
                  <a:cubicBezTo>
                    <a:pt x="1317" y="0"/>
                    <a:pt x="1187" y="18"/>
                    <a:pt x="1076" y="92"/>
                  </a:cubicBezTo>
                  <a:cubicBezTo>
                    <a:pt x="965" y="167"/>
                    <a:pt x="946" y="241"/>
                    <a:pt x="853" y="222"/>
                  </a:cubicBezTo>
                  <a:cubicBezTo>
                    <a:pt x="779" y="203"/>
                    <a:pt x="705" y="185"/>
                    <a:pt x="649" y="203"/>
                  </a:cubicBezTo>
                  <a:cubicBezTo>
                    <a:pt x="594" y="203"/>
                    <a:pt x="556" y="185"/>
                    <a:pt x="445" y="148"/>
                  </a:cubicBezTo>
                  <a:cubicBezTo>
                    <a:pt x="352" y="129"/>
                    <a:pt x="111" y="148"/>
                    <a:pt x="0" y="9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3" name="Freeform 42"/>
            <p:cNvSpPr>
              <a:spLocks noChangeArrowheads="1"/>
            </p:cNvSpPr>
            <p:nvPr/>
          </p:nvSpPr>
          <p:spPr bwMode="auto">
            <a:xfrm>
              <a:off x="4829175" y="2057400"/>
              <a:ext cx="1376363" cy="1782763"/>
            </a:xfrm>
            <a:custGeom>
              <a:avLst/>
              <a:gdLst>
                <a:gd name="T0" fmla="*/ 3321 w 3822"/>
                <a:gd name="T1" fmla="*/ 4656 h 4954"/>
                <a:gd name="T2" fmla="*/ 3321 w 3822"/>
                <a:gd name="T3" fmla="*/ 4656 h 4954"/>
                <a:gd name="T4" fmla="*/ 3173 w 3822"/>
                <a:gd name="T5" fmla="*/ 4656 h 4954"/>
                <a:gd name="T6" fmla="*/ 2968 w 3822"/>
                <a:gd name="T7" fmla="*/ 4693 h 4954"/>
                <a:gd name="T8" fmla="*/ 2913 w 3822"/>
                <a:gd name="T9" fmla="*/ 4842 h 4954"/>
                <a:gd name="T10" fmla="*/ 2486 w 3822"/>
                <a:gd name="T11" fmla="*/ 4934 h 4954"/>
                <a:gd name="T12" fmla="*/ 2134 w 3822"/>
                <a:gd name="T13" fmla="*/ 4934 h 4954"/>
                <a:gd name="T14" fmla="*/ 1911 w 3822"/>
                <a:gd name="T15" fmla="*/ 4786 h 4954"/>
                <a:gd name="T16" fmla="*/ 1689 w 3822"/>
                <a:gd name="T17" fmla="*/ 4767 h 4954"/>
                <a:gd name="T18" fmla="*/ 1540 w 3822"/>
                <a:gd name="T19" fmla="*/ 4749 h 4954"/>
                <a:gd name="T20" fmla="*/ 1336 w 3822"/>
                <a:gd name="T21" fmla="*/ 4563 h 4954"/>
                <a:gd name="T22" fmla="*/ 1188 w 3822"/>
                <a:gd name="T23" fmla="*/ 4378 h 4954"/>
                <a:gd name="T24" fmla="*/ 1095 w 3822"/>
                <a:gd name="T25" fmla="*/ 4266 h 4954"/>
                <a:gd name="T26" fmla="*/ 1021 w 3822"/>
                <a:gd name="T27" fmla="*/ 4192 h 4954"/>
                <a:gd name="T28" fmla="*/ 891 w 3822"/>
                <a:gd name="T29" fmla="*/ 4007 h 4954"/>
                <a:gd name="T30" fmla="*/ 650 w 3822"/>
                <a:gd name="T31" fmla="*/ 3840 h 4954"/>
                <a:gd name="T32" fmla="*/ 427 w 3822"/>
                <a:gd name="T33" fmla="*/ 3691 h 4954"/>
                <a:gd name="T34" fmla="*/ 353 w 3822"/>
                <a:gd name="T35" fmla="*/ 3636 h 4954"/>
                <a:gd name="T36" fmla="*/ 353 w 3822"/>
                <a:gd name="T37" fmla="*/ 3524 h 4954"/>
                <a:gd name="T38" fmla="*/ 390 w 3822"/>
                <a:gd name="T39" fmla="*/ 3450 h 4954"/>
                <a:gd name="T40" fmla="*/ 390 w 3822"/>
                <a:gd name="T41" fmla="*/ 3339 h 4954"/>
                <a:gd name="T42" fmla="*/ 130 w 3822"/>
                <a:gd name="T43" fmla="*/ 3117 h 4954"/>
                <a:gd name="T44" fmla="*/ 149 w 3822"/>
                <a:gd name="T45" fmla="*/ 3042 h 4954"/>
                <a:gd name="T46" fmla="*/ 37 w 3822"/>
                <a:gd name="T47" fmla="*/ 2782 h 4954"/>
                <a:gd name="T48" fmla="*/ 0 w 3822"/>
                <a:gd name="T49" fmla="*/ 2560 h 4954"/>
                <a:gd name="T50" fmla="*/ 19 w 3822"/>
                <a:gd name="T51" fmla="*/ 2356 h 4954"/>
                <a:gd name="T52" fmla="*/ 130 w 3822"/>
                <a:gd name="T53" fmla="*/ 2115 h 4954"/>
                <a:gd name="T54" fmla="*/ 334 w 3822"/>
                <a:gd name="T55" fmla="*/ 1966 h 4954"/>
                <a:gd name="T56" fmla="*/ 316 w 3822"/>
                <a:gd name="T57" fmla="*/ 927 h 4954"/>
                <a:gd name="T58" fmla="*/ 482 w 3822"/>
                <a:gd name="T59" fmla="*/ 872 h 4954"/>
                <a:gd name="T60" fmla="*/ 538 w 3822"/>
                <a:gd name="T61" fmla="*/ 779 h 4954"/>
                <a:gd name="T62" fmla="*/ 520 w 3822"/>
                <a:gd name="T63" fmla="*/ 315 h 4954"/>
                <a:gd name="T64" fmla="*/ 2449 w 3822"/>
                <a:gd name="T65" fmla="*/ 278 h 4954"/>
                <a:gd name="T66" fmla="*/ 2634 w 3822"/>
                <a:gd name="T67" fmla="*/ 352 h 4954"/>
                <a:gd name="T68" fmla="*/ 2653 w 3822"/>
                <a:gd name="T69" fmla="*/ 390 h 4954"/>
                <a:gd name="T70" fmla="*/ 2746 w 3822"/>
                <a:gd name="T71" fmla="*/ 223 h 4954"/>
                <a:gd name="T72" fmla="*/ 3098 w 3822"/>
                <a:gd name="T73" fmla="*/ 0 h 4954"/>
                <a:gd name="T74" fmla="*/ 3209 w 3822"/>
                <a:gd name="T75" fmla="*/ 130 h 4954"/>
                <a:gd name="T76" fmla="*/ 3414 w 3822"/>
                <a:gd name="T77" fmla="*/ 334 h 4954"/>
                <a:gd name="T78" fmla="*/ 3450 w 3822"/>
                <a:gd name="T79" fmla="*/ 631 h 4954"/>
                <a:gd name="T80" fmla="*/ 3525 w 3822"/>
                <a:gd name="T81" fmla="*/ 835 h 4954"/>
                <a:gd name="T82" fmla="*/ 3580 w 3822"/>
                <a:gd name="T83" fmla="*/ 1039 h 4954"/>
                <a:gd name="T84" fmla="*/ 3580 w 3822"/>
                <a:gd name="T85" fmla="*/ 1150 h 4954"/>
                <a:gd name="T86" fmla="*/ 3821 w 3822"/>
                <a:gd name="T87" fmla="*/ 1298 h 4954"/>
                <a:gd name="T88" fmla="*/ 3766 w 3822"/>
                <a:gd name="T89" fmla="*/ 1354 h 4954"/>
                <a:gd name="T90" fmla="*/ 3544 w 3822"/>
                <a:gd name="T91" fmla="*/ 1595 h 4954"/>
                <a:gd name="T92" fmla="*/ 3506 w 3822"/>
                <a:gd name="T93" fmla="*/ 1707 h 4954"/>
                <a:gd name="T94" fmla="*/ 3432 w 3822"/>
                <a:gd name="T95" fmla="*/ 2059 h 4954"/>
                <a:gd name="T96" fmla="*/ 3450 w 3822"/>
                <a:gd name="T97" fmla="*/ 2226 h 4954"/>
                <a:gd name="T98" fmla="*/ 3395 w 3822"/>
                <a:gd name="T99" fmla="*/ 2486 h 4954"/>
                <a:gd name="T100" fmla="*/ 3173 w 3822"/>
                <a:gd name="T101" fmla="*/ 2801 h 4954"/>
                <a:gd name="T102" fmla="*/ 3098 w 3822"/>
                <a:gd name="T103" fmla="*/ 3079 h 4954"/>
                <a:gd name="T104" fmla="*/ 2931 w 3822"/>
                <a:gd name="T105" fmla="*/ 3209 h 4954"/>
                <a:gd name="T106" fmla="*/ 2931 w 3822"/>
                <a:gd name="T107" fmla="*/ 3636 h 4954"/>
                <a:gd name="T108" fmla="*/ 2727 w 3822"/>
                <a:gd name="T109" fmla="*/ 3784 h 4954"/>
                <a:gd name="T110" fmla="*/ 2820 w 3822"/>
                <a:gd name="T111" fmla="*/ 3970 h 4954"/>
                <a:gd name="T112" fmla="*/ 3191 w 3822"/>
                <a:gd name="T113" fmla="*/ 4415 h 4954"/>
                <a:gd name="T114" fmla="*/ 3321 w 3822"/>
                <a:gd name="T115" fmla="*/ 4656 h 4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2" h="4954">
                  <a:moveTo>
                    <a:pt x="3321" y="4656"/>
                  </a:moveTo>
                  <a:lnTo>
                    <a:pt x="3321" y="4656"/>
                  </a:lnTo>
                  <a:cubicBezTo>
                    <a:pt x="3321" y="4656"/>
                    <a:pt x="3228" y="4656"/>
                    <a:pt x="3173" y="4656"/>
                  </a:cubicBezTo>
                  <a:cubicBezTo>
                    <a:pt x="3117" y="4656"/>
                    <a:pt x="2987" y="4656"/>
                    <a:pt x="2968" y="4693"/>
                  </a:cubicBezTo>
                  <a:cubicBezTo>
                    <a:pt x="2931" y="4730"/>
                    <a:pt x="2913" y="4786"/>
                    <a:pt x="2913" y="4842"/>
                  </a:cubicBezTo>
                  <a:cubicBezTo>
                    <a:pt x="2913" y="4842"/>
                    <a:pt x="2505" y="4934"/>
                    <a:pt x="2486" y="4934"/>
                  </a:cubicBezTo>
                  <a:cubicBezTo>
                    <a:pt x="2467" y="4934"/>
                    <a:pt x="2189" y="4953"/>
                    <a:pt x="2134" y="4934"/>
                  </a:cubicBezTo>
                  <a:cubicBezTo>
                    <a:pt x="2134" y="4934"/>
                    <a:pt x="2078" y="4823"/>
                    <a:pt x="1911" y="4786"/>
                  </a:cubicBezTo>
                  <a:cubicBezTo>
                    <a:pt x="1763" y="4730"/>
                    <a:pt x="1689" y="4767"/>
                    <a:pt x="1689" y="4767"/>
                  </a:cubicBezTo>
                  <a:cubicBezTo>
                    <a:pt x="1689" y="4767"/>
                    <a:pt x="1577" y="4786"/>
                    <a:pt x="1540" y="4749"/>
                  </a:cubicBezTo>
                  <a:cubicBezTo>
                    <a:pt x="1503" y="4712"/>
                    <a:pt x="1336" y="4563"/>
                    <a:pt x="1336" y="4563"/>
                  </a:cubicBezTo>
                  <a:cubicBezTo>
                    <a:pt x="1336" y="4563"/>
                    <a:pt x="1224" y="4433"/>
                    <a:pt x="1188" y="4378"/>
                  </a:cubicBezTo>
                  <a:cubicBezTo>
                    <a:pt x="1150" y="4304"/>
                    <a:pt x="1132" y="4304"/>
                    <a:pt x="1095" y="4266"/>
                  </a:cubicBezTo>
                  <a:cubicBezTo>
                    <a:pt x="1076" y="4230"/>
                    <a:pt x="1021" y="4211"/>
                    <a:pt x="1021" y="4192"/>
                  </a:cubicBezTo>
                  <a:cubicBezTo>
                    <a:pt x="1002" y="4174"/>
                    <a:pt x="947" y="4062"/>
                    <a:pt x="891" y="4007"/>
                  </a:cubicBezTo>
                  <a:cubicBezTo>
                    <a:pt x="835" y="3933"/>
                    <a:pt x="742" y="3877"/>
                    <a:pt x="650" y="3840"/>
                  </a:cubicBezTo>
                  <a:cubicBezTo>
                    <a:pt x="557" y="3803"/>
                    <a:pt x="427" y="3691"/>
                    <a:pt x="427" y="3691"/>
                  </a:cubicBezTo>
                  <a:cubicBezTo>
                    <a:pt x="427" y="3691"/>
                    <a:pt x="371" y="3654"/>
                    <a:pt x="353" y="3636"/>
                  </a:cubicBezTo>
                  <a:cubicBezTo>
                    <a:pt x="334" y="3599"/>
                    <a:pt x="316" y="3562"/>
                    <a:pt x="353" y="3524"/>
                  </a:cubicBezTo>
                  <a:cubicBezTo>
                    <a:pt x="371" y="3506"/>
                    <a:pt x="390" y="3450"/>
                    <a:pt x="390" y="3450"/>
                  </a:cubicBezTo>
                  <a:cubicBezTo>
                    <a:pt x="390" y="3450"/>
                    <a:pt x="446" y="3413"/>
                    <a:pt x="390" y="3339"/>
                  </a:cubicBezTo>
                  <a:cubicBezTo>
                    <a:pt x="316" y="3283"/>
                    <a:pt x="130" y="3117"/>
                    <a:pt x="130" y="3117"/>
                  </a:cubicBezTo>
                  <a:cubicBezTo>
                    <a:pt x="130" y="3117"/>
                    <a:pt x="167" y="3098"/>
                    <a:pt x="149" y="3042"/>
                  </a:cubicBezTo>
                  <a:cubicBezTo>
                    <a:pt x="130" y="2968"/>
                    <a:pt x="56" y="2857"/>
                    <a:pt x="37" y="2782"/>
                  </a:cubicBezTo>
                  <a:cubicBezTo>
                    <a:pt x="19" y="2727"/>
                    <a:pt x="0" y="2578"/>
                    <a:pt x="0" y="2560"/>
                  </a:cubicBezTo>
                  <a:cubicBezTo>
                    <a:pt x="0" y="2523"/>
                    <a:pt x="0" y="2430"/>
                    <a:pt x="19" y="2356"/>
                  </a:cubicBezTo>
                  <a:cubicBezTo>
                    <a:pt x="37" y="2281"/>
                    <a:pt x="111" y="2133"/>
                    <a:pt x="130" y="2115"/>
                  </a:cubicBezTo>
                  <a:cubicBezTo>
                    <a:pt x="149" y="2078"/>
                    <a:pt x="260" y="1985"/>
                    <a:pt x="334" y="1966"/>
                  </a:cubicBezTo>
                  <a:cubicBezTo>
                    <a:pt x="316" y="927"/>
                    <a:pt x="316" y="927"/>
                    <a:pt x="316" y="927"/>
                  </a:cubicBezTo>
                  <a:cubicBezTo>
                    <a:pt x="316" y="927"/>
                    <a:pt x="427" y="872"/>
                    <a:pt x="482" y="872"/>
                  </a:cubicBezTo>
                  <a:cubicBezTo>
                    <a:pt x="520" y="872"/>
                    <a:pt x="538" y="835"/>
                    <a:pt x="538" y="779"/>
                  </a:cubicBezTo>
                  <a:cubicBezTo>
                    <a:pt x="538" y="705"/>
                    <a:pt x="520" y="315"/>
                    <a:pt x="520" y="315"/>
                  </a:cubicBezTo>
                  <a:cubicBezTo>
                    <a:pt x="2449" y="278"/>
                    <a:pt x="2449" y="278"/>
                    <a:pt x="2449" y="278"/>
                  </a:cubicBezTo>
                  <a:cubicBezTo>
                    <a:pt x="2634" y="352"/>
                    <a:pt x="2634" y="352"/>
                    <a:pt x="2634" y="352"/>
                  </a:cubicBezTo>
                  <a:cubicBezTo>
                    <a:pt x="2634" y="352"/>
                    <a:pt x="2597" y="426"/>
                    <a:pt x="2653" y="390"/>
                  </a:cubicBezTo>
                  <a:cubicBezTo>
                    <a:pt x="2690" y="334"/>
                    <a:pt x="2708" y="260"/>
                    <a:pt x="2746" y="223"/>
                  </a:cubicBezTo>
                  <a:cubicBezTo>
                    <a:pt x="2764" y="204"/>
                    <a:pt x="2913" y="0"/>
                    <a:pt x="3098" y="0"/>
                  </a:cubicBezTo>
                  <a:cubicBezTo>
                    <a:pt x="3098" y="0"/>
                    <a:pt x="3154" y="93"/>
                    <a:pt x="3209" y="130"/>
                  </a:cubicBezTo>
                  <a:cubicBezTo>
                    <a:pt x="3265" y="167"/>
                    <a:pt x="3395" y="278"/>
                    <a:pt x="3414" y="334"/>
                  </a:cubicBezTo>
                  <a:cubicBezTo>
                    <a:pt x="3432" y="371"/>
                    <a:pt x="3414" y="538"/>
                    <a:pt x="3450" y="631"/>
                  </a:cubicBezTo>
                  <a:cubicBezTo>
                    <a:pt x="3506" y="705"/>
                    <a:pt x="3506" y="723"/>
                    <a:pt x="3525" y="835"/>
                  </a:cubicBezTo>
                  <a:cubicBezTo>
                    <a:pt x="3562" y="927"/>
                    <a:pt x="3580" y="983"/>
                    <a:pt x="3580" y="1039"/>
                  </a:cubicBezTo>
                  <a:cubicBezTo>
                    <a:pt x="3580" y="1113"/>
                    <a:pt x="3525" y="1132"/>
                    <a:pt x="3580" y="1150"/>
                  </a:cubicBezTo>
                  <a:cubicBezTo>
                    <a:pt x="3618" y="1150"/>
                    <a:pt x="3821" y="1298"/>
                    <a:pt x="3821" y="1298"/>
                  </a:cubicBezTo>
                  <a:cubicBezTo>
                    <a:pt x="3821" y="1298"/>
                    <a:pt x="3803" y="1298"/>
                    <a:pt x="3766" y="1354"/>
                  </a:cubicBezTo>
                  <a:cubicBezTo>
                    <a:pt x="3729" y="1410"/>
                    <a:pt x="3599" y="1558"/>
                    <a:pt x="3544" y="1595"/>
                  </a:cubicBezTo>
                  <a:cubicBezTo>
                    <a:pt x="3506" y="1614"/>
                    <a:pt x="3506" y="1633"/>
                    <a:pt x="3506" y="1707"/>
                  </a:cubicBezTo>
                  <a:cubicBezTo>
                    <a:pt x="3506" y="1799"/>
                    <a:pt x="3432" y="1966"/>
                    <a:pt x="3432" y="2059"/>
                  </a:cubicBezTo>
                  <a:cubicBezTo>
                    <a:pt x="3450" y="2152"/>
                    <a:pt x="3450" y="2170"/>
                    <a:pt x="3450" y="2226"/>
                  </a:cubicBezTo>
                  <a:cubicBezTo>
                    <a:pt x="3450" y="2281"/>
                    <a:pt x="3414" y="2375"/>
                    <a:pt x="3395" y="2486"/>
                  </a:cubicBezTo>
                  <a:cubicBezTo>
                    <a:pt x="3395" y="2578"/>
                    <a:pt x="3228" y="2671"/>
                    <a:pt x="3173" y="2801"/>
                  </a:cubicBezTo>
                  <a:cubicBezTo>
                    <a:pt x="3135" y="2931"/>
                    <a:pt x="3154" y="3005"/>
                    <a:pt x="3098" y="3079"/>
                  </a:cubicBezTo>
                  <a:cubicBezTo>
                    <a:pt x="3061" y="3153"/>
                    <a:pt x="2950" y="3117"/>
                    <a:pt x="2931" y="3209"/>
                  </a:cubicBezTo>
                  <a:cubicBezTo>
                    <a:pt x="2931" y="3320"/>
                    <a:pt x="2950" y="3562"/>
                    <a:pt x="2931" y="3636"/>
                  </a:cubicBezTo>
                  <a:cubicBezTo>
                    <a:pt x="2913" y="3710"/>
                    <a:pt x="2802" y="3747"/>
                    <a:pt x="2727" y="3784"/>
                  </a:cubicBezTo>
                  <a:cubicBezTo>
                    <a:pt x="2653" y="3803"/>
                    <a:pt x="2634" y="3895"/>
                    <a:pt x="2820" y="3970"/>
                  </a:cubicBezTo>
                  <a:cubicBezTo>
                    <a:pt x="3005" y="4062"/>
                    <a:pt x="3079" y="4322"/>
                    <a:pt x="3191" y="4415"/>
                  </a:cubicBezTo>
                  <a:cubicBezTo>
                    <a:pt x="3302" y="4507"/>
                    <a:pt x="3321" y="4619"/>
                    <a:pt x="3321" y="4656"/>
                  </a:cubicBezTo>
                </a:path>
              </a:pathLst>
            </a:custGeom>
            <a:solidFill>
              <a:schemeClr val="accent1"/>
            </a:solidFill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4" name="Freeform 43"/>
            <p:cNvSpPr>
              <a:spLocks noChangeArrowheads="1"/>
            </p:cNvSpPr>
            <p:nvPr/>
          </p:nvSpPr>
          <p:spPr bwMode="auto">
            <a:xfrm>
              <a:off x="6472238" y="3051175"/>
              <a:ext cx="895350" cy="1282700"/>
            </a:xfrm>
            <a:custGeom>
              <a:avLst/>
              <a:gdLst>
                <a:gd name="T0" fmla="*/ 186 w 2488"/>
                <a:gd name="T1" fmla="*/ 3561 h 3562"/>
                <a:gd name="T2" fmla="*/ 186 w 2488"/>
                <a:gd name="T3" fmla="*/ 3561 h 3562"/>
                <a:gd name="T4" fmla="*/ 149 w 2488"/>
                <a:gd name="T5" fmla="*/ 3487 h 3562"/>
                <a:gd name="T6" fmla="*/ 75 w 2488"/>
                <a:gd name="T7" fmla="*/ 3412 h 3562"/>
                <a:gd name="T8" fmla="*/ 38 w 2488"/>
                <a:gd name="T9" fmla="*/ 3320 h 3562"/>
                <a:gd name="T10" fmla="*/ 19 w 2488"/>
                <a:gd name="T11" fmla="*/ 2801 h 3562"/>
                <a:gd name="T12" fmla="*/ 56 w 2488"/>
                <a:gd name="T13" fmla="*/ 2467 h 3562"/>
                <a:gd name="T14" fmla="*/ 112 w 2488"/>
                <a:gd name="T15" fmla="*/ 2393 h 3562"/>
                <a:gd name="T16" fmla="*/ 260 w 2488"/>
                <a:gd name="T17" fmla="*/ 2244 h 3562"/>
                <a:gd name="T18" fmla="*/ 335 w 2488"/>
                <a:gd name="T19" fmla="*/ 2133 h 3562"/>
                <a:gd name="T20" fmla="*/ 520 w 2488"/>
                <a:gd name="T21" fmla="*/ 2078 h 3562"/>
                <a:gd name="T22" fmla="*/ 594 w 2488"/>
                <a:gd name="T23" fmla="*/ 1948 h 3562"/>
                <a:gd name="T24" fmla="*/ 873 w 2488"/>
                <a:gd name="T25" fmla="*/ 1873 h 3562"/>
                <a:gd name="T26" fmla="*/ 1355 w 2488"/>
                <a:gd name="T27" fmla="*/ 1410 h 3562"/>
                <a:gd name="T28" fmla="*/ 1559 w 2488"/>
                <a:gd name="T29" fmla="*/ 1187 h 3562"/>
                <a:gd name="T30" fmla="*/ 1652 w 2488"/>
                <a:gd name="T31" fmla="*/ 1095 h 3562"/>
                <a:gd name="T32" fmla="*/ 1578 w 2488"/>
                <a:gd name="T33" fmla="*/ 1039 h 3562"/>
                <a:gd name="T34" fmla="*/ 1188 w 2488"/>
                <a:gd name="T35" fmla="*/ 965 h 3562"/>
                <a:gd name="T36" fmla="*/ 798 w 2488"/>
                <a:gd name="T37" fmla="*/ 779 h 3562"/>
                <a:gd name="T38" fmla="*/ 594 w 2488"/>
                <a:gd name="T39" fmla="*/ 575 h 3562"/>
                <a:gd name="T40" fmla="*/ 501 w 2488"/>
                <a:gd name="T41" fmla="*/ 464 h 3562"/>
                <a:gd name="T42" fmla="*/ 483 w 2488"/>
                <a:gd name="T43" fmla="*/ 315 h 3562"/>
                <a:gd name="T44" fmla="*/ 539 w 2488"/>
                <a:gd name="T45" fmla="*/ 278 h 3562"/>
                <a:gd name="T46" fmla="*/ 724 w 2488"/>
                <a:gd name="T47" fmla="*/ 445 h 3562"/>
                <a:gd name="T48" fmla="*/ 910 w 2488"/>
                <a:gd name="T49" fmla="*/ 501 h 3562"/>
                <a:gd name="T50" fmla="*/ 1169 w 2488"/>
                <a:gd name="T51" fmla="*/ 371 h 3562"/>
                <a:gd name="T52" fmla="*/ 1410 w 2488"/>
                <a:gd name="T53" fmla="*/ 353 h 3562"/>
                <a:gd name="T54" fmla="*/ 1578 w 2488"/>
                <a:gd name="T55" fmla="*/ 241 h 3562"/>
                <a:gd name="T56" fmla="*/ 1949 w 2488"/>
                <a:gd name="T57" fmla="*/ 185 h 3562"/>
                <a:gd name="T58" fmla="*/ 2227 w 2488"/>
                <a:gd name="T59" fmla="*/ 111 h 3562"/>
                <a:gd name="T60" fmla="*/ 2338 w 2488"/>
                <a:gd name="T61" fmla="*/ 37 h 3562"/>
                <a:gd name="T62" fmla="*/ 2449 w 2488"/>
                <a:gd name="T63" fmla="*/ 148 h 3562"/>
                <a:gd name="T64" fmla="*/ 2449 w 2488"/>
                <a:gd name="T65" fmla="*/ 371 h 3562"/>
                <a:gd name="T66" fmla="*/ 2468 w 2488"/>
                <a:gd name="T67" fmla="*/ 427 h 3562"/>
                <a:gd name="T68" fmla="*/ 2412 w 2488"/>
                <a:gd name="T69" fmla="*/ 464 h 3562"/>
                <a:gd name="T70" fmla="*/ 2320 w 2488"/>
                <a:gd name="T71" fmla="*/ 760 h 3562"/>
                <a:gd name="T72" fmla="*/ 2227 w 2488"/>
                <a:gd name="T73" fmla="*/ 1001 h 3562"/>
                <a:gd name="T74" fmla="*/ 2152 w 2488"/>
                <a:gd name="T75" fmla="*/ 1150 h 3562"/>
                <a:gd name="T76" fmla="*/ 2097 w 2488"/>
                <a:gd name="T77" fmla="*/ 1410 h 3562"/>
                <a:gd name="T78" fmla="*/ 1707 w 2488"/>
                <a:gd name="T79" fmla="*/ 2003 h 3562"/>
                <a:gd name="T80" fmla="*/ 1188 w 2488"/>
                <a:gd name="T81" fmla="*/ 2560 h 3562"/>
                <a:gd name="T82" fmla="*/ 501 w 2488"/>
                <a:gd name="T83" fmla="*/ 3152 h 3562"/>
                <a:gd name="T84" fmla="*/ 390 w 2488"/>
                <a:gd name="T85" fmla="*/ 3301 h 3562"/>
                <a:gd name="T86" fmla="*/ 186 w 2488"/>
                <a:gd name="T87" fmla="*/ 3561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88" h="3562">
                  <a:moveTo>
                    <a:pt x="186" y="3561"/>
                  </a:moveTo>
                  <a:lnTo>
                    <a:pt x="186" y="3561"/>
                  </a:lnTo>
                  <a:cubicBezTo>
                    <a:pt x="186" y="3561"/>
                    <a:pt x="186" y="3505"/>
                    <a:pt x="149" y="3487"/>
                  </a:cubicBezTo>
                  <a:cubicBezTo>
                    <a:pt x="130" y="3468"/>
                    <a:pt x="112" y="3431"/>
                    <a:pt x="75" y="3412"/>
                  </a:cubicBezTo>
                  <a:cubicBezTo>
                    <a:pt x="56" y="3375"/>
                    <a:pt x="56" y="3357"/>
                    <a:pt x="38" y="3320"/>
                  </a:cubicBezTo>
                  <a:cubicBezTo>
                    <a:pt x="0" y="3282"/>
                    <a:pt x="19" y="2801"/>
                    <a:pt x="19" y="2801"/>
                  </a:cubicBezTo>
                  <a:cubicBezTo>
                    <a:pt x="56" y="2467"/>
                    <a:pt x="56" y="2467"/>
                    <a:pt x="56" y="2467"/>
                  </a:cubicBezTo>
                  <a:cubicBezTo>
                    <a:pt x="56" y="2467"/>
                    <a:pt x="56" y="2411"/>
                    <a:pt x="112" y="2393"/>
                  </a:cubicBezTo>
                  <a:cubicBezTo>
                    <a:pt x="168" y="2356"/>
                    <a:pt x="242" y="2263"/>
                    <a:pt x="260" y="2244"/>
                  </a:cubicBezTo>
                  <a:cubicBezTo>
                    <a:pt x="279" y="2244"/>
                    <a:pt x="335" y="2133"/>
                    <a:pt x="335" y="2133"/>
                  </a:cubicBezTo>
                  <a:cubicBezTo>
                    <a:pt x="335" y="2133"/>
                    <a:pt x="465" y="2152"/>
                    <a:pt x="520" y="2078"/>
                  </a:cubicBezTo>
                  <a:cubicBezTo>
                    <a:pt x="557" y="2003"/>
                    <a:pt x="539" y="1985"/>
                    <a:pt x="594" y="1948"/>
                  </a:cubicBezTo>
                  <a:cubicBezTo>
                    <a:pt x="668" y="1911"/>
                    <a:pt x="817" y="1911"/>
                    <a:pt x="873" y="1873"/>
                  </a:cubicBezTo>
                  <a:cubicBezTo>
                    <a:pt x="947" y="1837"/>
                    <a:pt x="1355" y="1410"/>
                    <a:pt x="1355" y="1410"/>
                  </a:cubicBezTo>
                  <a:cubicBezTo>
                    <a:pt x="1355" y="1410"/>
                    <a:pt x="1540" y="1224"/>
                    <a:pt x="1559" y="1187"/>
                  </a:cubicBezTo>
                  <a:cubicBezTo>
                    <a:pt x="1578" y="1169"/>
                    <a:pt x="1652" y="1095"/>
                    <a:pt x="1652" y="1095"/>
                  </a:cubicBezTo>
                  <a:cubicBezTo>
                    <a:pt x="1652" y="1095"/>
                    <a:pt x="1707" y="1020"/>
                    <a:pt x="1578" y="1039"/>
                  </a:cubicBezTo>
                  <a:cubicBezTo>
                    <a:pt x="1466" y="1057"/>
                    <a:pt x="1299" y="1001"/>
                    <a:pt x="1188" y="965"/>
                  </a:cubicBezTo>
                  <a:cubicBezTo>
                    <a:pt x="1095" y="927"/>
                    <a:pt x="873" y="835"/>
                    <a:pt x="798" y="779"/>
                  </a:cubicBezTo>
                  <a:cubicBezTo>
                    <a:pt x="724" y="742"/>
                    <a:pt x="650" y="630"/>
                    <a:pt x="594" y="575"/>
                  </a:cubicBezTo>
                  <a:cubicBezTo>
                    <a:pt x="557" y="519"/>
                    <a:pt x="539" y="538"/>
                    <a:pt x="501" y="464"/>
                  </a:cubicBezTo>
                  <a:cubicBezTo>
                    <a:pt x="483" y="389"/>
                    <a:pt x="483" y="334"/>
                    <a:pt x="483" y="315"/>
                  </a:cubicBezTo>
                  <a:cubicBezTo>
                    <a:pt x="501" y="315"/>
                    <a:pt x="539" y="278"/>
                    <a:pt x="539" y="278"/>
                  </a:cubicBezTo>
                  <a:cubicBezTo>
                    <a:pt x="539" y="278"/>
                    <a:pt x="650" y="389"/>
                    <a:pt x="724" y="445"/>
                  </a:cubicBezTo>
                  <a:cubicBezTo>
                    <a:pt x="798" y="501"/>
                    <a:pt x="817" y="538"/>
                    <a:pt x="910" y="501"/>
                  </a:cubicBezTo>
                  <a:cubicBezTo>
                    <a:pt x="1021" y="482"/>
                    <a:pt x="1077" y="371"/>
                    <a:pt x="1169" y="371"/>
                  </a:cubicBezTo>
                  <a:cubicBezTo>
                    <a:pt x="1262" y="353"/>
                    <a:pt x="1318" y="389"/>
                    <a:pt x="1410" y="353"/>
                  </a:cubicBezTo>
                  <a:cubicBezTo>
                    <a:pt x="1522" y="297"/>
                    <a:pt x="1522" y="259"/>
                    <a:pt x="1578" y="241"/>
                  </a:cubicBezTo>
                  <a:cubicBezTo>
                    <a:pt x="1633" y="204"/>
                    <a:pt x="1819" y="223"/>
                    <a:pt x="1949" y="185"/>
                  </a:cubicBezTo>
                  <a:cubicBezTo>
                    <a:pt x="2078" y="148"/>
                    <a:pt x="2208" y="130"/>
                    <a:pt x="2227" y="111"/>
                  </a:cubicBezTo>
                  <a:cubicBezTo>
                    <a:pt x="2246" y="93"/>
                    <a:pt x="2320" y="37"/>
                    <a:pt x="2338" y="37"/>
                  </a:cubicBezTo>
                  <a:cubicBezTo>
                    <a:pt x="2357" y="37"/>
                    <a:pt x="2449" y="0"/>
                    <a:pt x="2449" y="148"/>
                  </a:cubicBezTo>
                  <a:cubicBezTo>
                    <a:pt x="2449" y="297"/>
                    <a:pt x="2431" y="371"/>
                    <a:pt x="2449" y="371"/>
                  </a:cubicBezTo>
                  <a:cubicBezTo>
                    <a:pt x="2449" y="389"/>
                    <a:pt x="2487" y="408"/>
                    <a:pt x="2468" y="427"/>
                  </a:cubicBezTo>
                  <a:cubicBezTo>
                    <a:pt x="2431" y="445"/>
                    <a:pt x="2412" y="371"/>
                    <a:pt x="2412" y="464"/>
                  </a:cubicBezTo>
                  <a:cubicBezTo>
                    <a:pt x="2394" y="538"/>
                    <a:pt x="2357" y="686"/>
                    <a:pt x="2320" y="760"/>
                  </a:cubicBezTo>
                  <a:cubicBezTo>
                    <a:pt x="2282" y="835"/>
                    <a:pt x="2246" y="965"/>
                    <a:pt x="2227" y="1001"/>
                  </a:cubicBezTo>
                  <a:cubicBezTo>
                    <a:pt x="2208" y="1039"/>
                    <a:pt x="2152" y="1057"/>
                    <a:pt x="2152" y="1150"/>
                  </a:cubicBezTo>
                  <a:cubicBezTo>
                    <a:pt x="2152" y="1243"/>
                    <a:pt x="2152" y="1317"/>
                    <a:pt x="2097" y="1410"/>
                  </a:cubicBezTo>
                  <a:cubicBezTo>
                    <a:pt x="2041" y="1502"/>
                    <a:pt x="1707" y="2003"/>
                    <a:pt x="1707" y="2003"/>
                  </a:cubicBezTo>
                  <a:cubicBezTo>
                    <a:pt x="1188" y="2560"/>
                    <a:pt x="1188" y="2560"/>
                    <a:pt x="1188" y="2560"/>
                  </a:cubicBezTo>
                  <a:cubicBezTo>
                    <a:pt x="501" y="3152"/>
                    <a:pt x="501" y="3152"/>
                    <a:pt x="501" y="3152"/>
                  </a:cubicBezTo>
                  <a:cubicBezTo>
                    <a:pt x="501" y="3152"/>
                    <a:pt x="409" y="3264"/>
                    <a:pt x="390" y="3301"/>
                  </a:cubicBezTo>
                  <a:cubicBezTo>
                    <a:pt x="390" y="3320"/>
                    <a:pt x="260" y="3542"/>
                    <a:pt x="186" y="3561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5" name="Freeform 44"/>
            <p:cNvSpPr>
              <a:spLocks noChangeArrowheads="1"/>
            </p:cNvSpPr>
            <p:nvPr/>
          </p:nvSpPr>
          <p:spPr bwMode="auto">
            <a:xfrm>
              <a:off x="5784850" y="2844800"/>
              <a:ext cx="1295400" cy="1014413"/>
            </a:xfrm>
            <a:custGeom>
              <a:avLst/>
              <a:gdLst>
                <a:gd name="T0" fmla="*/ 797 w 3600"/>
                <a:gd name="T1" fmla="*/ 18 h 2820"/>
                <a:gd name="T2" fmla="*/ 797 w 3600"/>
                <a:gd name="T3" fmla="*/ 18 h 2820"/>
                <a:gd name="T4" fmla="*/ 761 w 3600"/>
                <a:gd name="T5" fmla="*/ 204 h 2820"/>
                <a:gd name="T6" fmla="*/ 742 w 3600"/>
                <a:gd name="T7" fmla="*/ 334 h 2820"/>
                <a:gd name="T8" fmla="*/ 612 w 3600"/>
                <a:gd name="T9" fmla="*/ 482 h 2820"/>
                <a:gd name="T10" fmla="*/ 501 w 3600"/>
                <a:gd name="T11" fmla="*/ 686 h 2820"/>
                <a:gd name="T12" fmla="*/ 445 w 3600"/>
                <a:gd name="T13" fmla="*/ 909 h 2820"/>
                <a:gd name="T14" fmla="*/ 297 w 3600"/>
                <a:gd name="T15" fmla="*/ 983 h 2820"/>
                <a:gd name="T16" fmla="*/ 278 w 3600"/>
                <a:gd name="T17" fmla="*/ 1150 h 2820"/>
                <a:gd name="T18" fmla="*/ 278 w 3600"/>
                <a:gd name="T19" fmla="*/ 1447 h 2820"/>
                <a:gd name="T20" fmla="*/ 149 w 3600"/>
                <a:gd name="T21" fmla="*/ 1558 h 2820"/>
                <a:gd name="T22" fmla="*/ 19 w 3600"/>
                <a:gd name="T23" fmla="*/ 1688 h 2820"/>
                <a:gd name="T24" fmla="*/ 223 w 3600"/>
                <a:gd name="T25" fmla="*/ 1836 h 2820"/>
                <a:gd name="T26" fmla="*/ 390 w 3600"/>
                <a:gd name="T27" fmla="*/ 2022 h 2820"/>
                <a:gd name="T28" fmla="*/ 538 w 3600"/>
                <a:gd name="T29" fmla="*/ 2226 h 2820"/>
                <a:gd name="T30" fmla="*/ 668 w 3600"/>
                <a:gd name="T31" fmla="*/ 2467 h 2820"/>
                <a:gd name="T32" fmla="*/ 853 w 3600"/>
                <a:gd name="T33" fmla="*/ 2467 h 2820"/>
                <a:gd name="T34" fmla="*/ 1094 w 3600"/>
                <a:gd name="T35" fmla="*/ 2634 h 2820"/>
                <a:gd name="T36" fmla="*/ 1336 w 3600"/>
                <a:gd name="T37" fmla="*/ 2764 h 2820"/>
                <a:gd name="T38" fmla="*/ 1503 w 3600"/>
                <a:gd name="T39" fmla="*/ 2819 h 2820"/>
                <a:gd name="T40" fmla="*/ 1781 w 3600"/>
                <a:gd name="T41" fmla="*/ 2745 h 2820"/>
                <a:gd name="T42" fmla="*/ 2078 w 3600"/>
                <a:gd name="T43" fmla="*/ 2708 h 2820"/>
                <a:gd name="T44" fmla="*/ 2245 w 3600"/>
                <a:gd name="T45" fmla="*/ 2708 h 2820"/>
                <a:gd name="T46" fmla="*/ 2393 w 3600"/>
                <a:gd name="T47" fmla="*/ 2671 h 2820"/>
                <a:gd name="T48" fmla="*/ 2504 w 3600"/>
                <a:gd name="T49" fmla="*/ 2523 h 2820"/>
                <a:gd name="T50" fmla="*/ 2764 w 3600"/>
                <a:gd name="T51" fmla="*/ 2448 h 2820"/>
                <a:gd name="T52" fmla="*/ 3191 w 3600"/>
                <a:gd name="T53" fmla="*/ 2059 h 2820"/>
                <a:gd name="T54" fmla="*/ 3469 w 3600"/>
                <a:gd name="T55" fmla="*/ 1762 h 2820"/>
                <a:gd name="T56" fmla="*/ 3562 w 3600"/>
                <a:gd name="T57" fmla="*/ 1651 h 2820"/>
                <a:gd name="T58" fmla="*/ 3506 w 3600"/>
                <a:gd name="T59" fmla="*/ 1614 h 2820"/>
                <a:gd name="T60" fmla="*/ 3061 w 3600"/>
                <a:gd name="T61" fmla="*/ 1521 h 2820"/>
                <a:gd name="T62" fmla="*/ 2708 w 3600"/>
                <a:gd name="T63" fmla="*/ 1354 h 2820"/>
                <a:gd name="T64" fmla="*/ 2560 w 3600"/>
                <a:gd name="T65" fmla="*/ 1205 h 2820"/>
                <a:gd name="T66" fmla="*/ 2430 w 3600"/>
                <a:gd name="T67" fmla="*/ 1076 h 2820"/>
                <a:gd name="T68" fmla="*/ 2393 w 3600"/>
                <a:gd name="T69" fmla="*/ 890 h 2820"/>
                <a:gd name="T70" fmla="*/ 2449 w 3600"/>
                <a:gd name="T71" fmla="*/ 853 h 2820"/>
                <a:gd name="T72" fmla="*/ 2300 w 3600"/>
                <a:gd name="T73" fmla="*/ 909 h 2820"/>
                <a:gd name="T74" fmla="*/ 2078 w 3600"/>
                <a:gd name="T75" fmla="*/ 872 h 2820"/>
                <a:gd name="T76" fmla="*/ 2096 w 3600"/>
                <a:gd name="T77" fmla="*/ 649 h 2820"/>
                <a:gd name="T78" fmla="*/ 2152 w 3600"/>
                <a:gd name="T79" fmla="*/ 538 h 2820"/>
                <a:gd name="T80" fmla="*/ 1929 w 3600"/>
                <a:gd name="T81" fmla="*/ 389 h 2820"/>
                <a:gd name="T82" fmla="*/ 1818 w 3600"/>
                <a:gd name="T83" fmla="*/ 241 h 2820"/>
                <a:gd name="T84" fmla="*/ 1558 w 3600"/>
                <a:gd name="T85" fmla="*/ 148 h 2820"/>
                <a:gd name="T86" fmla="*/ 1298 w 3600"/>
                <a:gd name="T87" fmla="*/ 18 h 2820"/>
                <a:gd name="T88" fmla="*/ 1039 w 3600"/>
                <a:gd name="T89" fmla="*/ 18 h 2820"/>
                <a:gd name="T90" fmla="*/ 797 w 3600"/>
                <a:gd name="T91" fmla="*/ 18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00" h="2820">
                  <a:moveTo>
                    <a:pt x="797" y="18"/>
                  </a:moveTo>
                  <a:lnTo>
                    <a:pt x="797" y="18"/>
                  </a:lnTo>
                  <a:cubicBezTo>
                    <a:pt x="797" y="18"/>
                    <a:pt x="779" y="148"/>
                    <a:pt x="761" y="204"/>
                  </a:cubicBezTo>
                  <a:cubicBezTo>
                    <a:pt x="742" y="241"/>
                    <a:pt x="761" y="315"/>
                    <a:pt x="742" y="334"/>
                  </a:cubicBezTo>
                  <a:cubicBezTo>
                    <a:pt x="723" y="352"/>
                    <a:pt x="668" y="427"/>
                    <a:pt x="612" y="482"/>
                  </a:cubicBezTo>
                  <a:cubicBezTo>
                    <a:pt x="556" y="538"/>
                    <a:pt x="520" y="593"/>
                    <a:pt x="501" y="686"/>
                  </a:cubicBezTo>
                  <a:cubicBezTo>
                    <a:pt x="482" y="760"/>
                    <a:pt x="482" y="890"/>
                    <a:pt x="445" y="909"/>
                  </a:cubicBezTo>
                  <a:cubicBezTo>
                    <a:pt x="408" y="928"/>
                    <a:pt x="297" y="964"/>
                    <a:pt x="297" y="983"/>
                  </a:cubicBezTo>
                  <a:cubicBezTo>
                    <a:pt x="297" y="983"/>
                    <a:pt x="278" y="1020"/>
                    <a:pt x="278" y="1150"/>
                  </a:cubicBezTo>
                  <a:cubicBezTo>
                    <a:pt x="297" y="1299"/>
                    <a:pt x="297" y="1410"/>
                    <a:pt x="278" y="1447"/>
                  </a:cubicBezTo>
                  <a:cubicBezTo>
                    <a:pt x="260" y="1484"/>
                    <a:pt x="223" y="1521"/>
                    <a:pt x="149" y="1558"/>
                  </a:cubicBezTo>
                  <a:cubicBezTo>
                    <a:pt x="55" y="1576"/>
                    <a:pt x="0" y="1614"/>
                    <a:pt x="19" y="1688"/>
                  </a:cubicBezTo>
                  <a:cubicBezTo>
                    <a:pt x="55" y="1744"/>
                    <a:pt x="204" y="1818"/>
                    <a:pt x="223" y="1836"/>
                  </a:cubicBezTo>
                  <a:cubicBezTo>
                    <a:pt x="241" y="1836"/>
                    <a:pt x="334" y="1929"/>
                    <a:pt x="390" y="2022"/>
                  </a:cubicBezTo>
                  <a:cubicBezTo>
                    <a:pt x="426" y="2115"/>
                    <a:pt x="501" y="2189"/>
                    <a:pt x="538" y="2226"/>
                  </a:cubicBezTo>
                  <a:cubicBezTo>
                    <a:pt x="575" y="2263"/>
                    <a:pt x="686" y="2337"/>
                    <a:pt x="668" y="2467"/>
                  </a:cubicBezTo>
                  <a:cubicBezTo>
                    <a:pt x="668" y="2467"/>
                    <a:pt x="797" y="2430"/>
                    <a:pt x="853" y="2467"/>
                  </a:cubicBezTo>
                  <a:cubicBezTo>
                    <a:pt x="927" y="2504"/>
                    <a:pt x="1039" y="2597"/>
                    <a:pt x="1094" y="2634"/>
                  </a:cubicBezTo>
                  <a:cubicBezTo>
                    <a:pt x="1150" y="2671"/>
                    <a:pt x="1224" y="2727"/>
                    <a:pt x="1336" y="2764"/>
                  </a:cubicBezTo>
                  <a:cubicBezTo>
                    <a:pt x="1447" y="2801"/>
                    <a:pt x="1447" y="2819"/>
                    <a:pt x="1503" y="2819"/>
                  </a:cubicBezTo>
                  <a:cubicBezTo>
                    <a:pt x="1577" y="2819"/>
                    <a:pt x="1744" y="2745"/>
                    <a:pt x="1781" y="2745"/>
                  </a:cubicBezTo>
                  <a:cubicBezTo>
                    <a:pt x="1818" y="2745"/>
                    <a:pt x="1966" y="2689"/>
                    <a:pt x="2078" y="2708"/>
                  </a:cubicBezTo>
                  <a:cubicBezTo>
                    <a:pt x="2189" y="2708"/>
                    <a:pt x="2207" y="2689"/>
                    <a:pt x="2245" y="2708"/>
                  </a:cubicBezTo>
                  <a:cubicBezTo>
                    <a:pt x="2245" y="2708"/>
                    <a:pt x="2356" y="2708"/>
                    <a:pt x="2393" y="2671"/>
                  </a:cubicBezTo>
                  <a:cubicBezTo>
                    <a:pt x="2449" y="2634"/>
                    <a:pt x="2467" y="2560"/>
                    <a:pt x="2504" y="2523"/>
                  </a:cubicBezTo>
                  <a:cubicBezTo>
                    <a:pt x="2560" y="2486"/>
                    <a:pt x="2727" y="2486"/>
                    <a:pt x="2764" y="2448"/>
                  </a:cubicBezTo>
                  <a:cubicBezTo>
                    <a:pt x="2820" y="2430"/>
                    <a:pt x="3191" y="2059"/>
                    <a:pt x="3191" y="2059"/>
                  </a:cubicBezTo>
                  <a:cubicBezTo>
                    <a:pt x="3469" y="1762"/>
                    <a:pt x="3469" y="1762"/>
                    <a:pt x="3469" y="1762"/>
                  </a:cubicBezTo>
                  <a:cubicBezTo>
                    <a:pt x="3562" y="1651"/>
                    <a:pt x="3562" y="1651"/>
                    <a:pt x="3562" y="1651"/>
                  </a:cubicBezTo>
                  <a:cubicBezTo>
                    <a:pt x="3562" y="1651"/>
                    <a:pt x="3599" y="1614"/>
                    <a:pt x="3506" y="1614"/>
                  </a:cubicBezTo>
                  <a:cubicBezTo>
                    <a:pt x="3432" y="1614"/>
                    <a:pt x="3265" y="1614"/>
                    <a:pt x="3061" y="1521"/>
                  </a:cubicBezTo>
                  <a:cubicBezTo>
                    <a:pt x="2875" y="1447"/>
                    <a:pt x="2764" y="1391"/>
                    <a:pt x="2708" y="1354"/>
                  </a:cubicBezTo>
                  <a:cubicBezTo>
                    <a:pt x="2653" y="1317"/>
                    <a:pt x="2578" y="1224"/>
                    <a:pt x="2560" y="1205"/>
                  </a:cubicBezTo>
                  <a:cubicBezTo>
                    <a:pt x="2541" y="1187"/>
                    <a:pt x="2467" y="1113"/>
                    <a:pt x="2430" y="1076"/>
                  </a:cubicBezTo>
                  <a:cubicBezTo>
                    <a:pt x="2411" y="1039"/>
                    <a:pt x="2393" y="890"/>
                    <a:pt x="2393" y="890"/>
                  </a:cubicBezTo>
                  <a:cubicBezTo>
                    <a:pt x="2449" y="853"/>
                    <a:pt x="2449" y="853"/>
                    <a:pt x="2449" y="853"/>
                  </a:cubicBezTo>
                  <a:cubicBezTo>
                    <a:pt x="2449" y="853"/>
                    <a:pt x="2375" y="909"/>
                    <a:pt x="2300" y="909"/>
                  </a:cubicBezTo>
                  <a:cubicBezTo>
                    <a:pt x="2245" y="909"/>
                    <a:pt x="2096" y="964"/>
                    <a:pt x="2078" y="872"/>
                  </a:cubicBezTo>
                  <a:cubicBezTo>
                    <a:pt x="2040" y="779"/>
                    <a:pt x="2059" y="705"/>
                    <a:pt x="2096" y="649"/>
                  </a:cubicBezTo>
                  <a:cubicBezTo>
                    <a:pt x="2115" y="593"/>
                    <a:pt x="2152" y="557"/>
                    <a:pt x="2152" y="538"/>
                  </a:cubicBezTo>
                  <a:cubicBezTo>
                    <a:pt x="2152" y="519"/>
                    <a:pt x="1985" y="427"/>
                    <a:pt x="1929" y="389"/>
                  </a:cubicBezTo>
                  <a:cubicBezTo>
                    <a:pt x="1892" y="334"/>
                    <a:pt x="1910" y="278"/>
                    <a:pt x="1818" y="241"/>
                  </a:cubicBezTo>
                  <a:cubicBezTo>
                    <a:pt x="1707" y="186"/>
                    <a:pt x="1669" y="222"/>
                    <a:pt x="1558" y="148"/>
                  </a:cubicBezTo>
                  <a:cubicBezTo>
                    <a:pt x="1447" y="74"/>
                    <a:pt x="1391" y="18"/>
                    <a:pt x="1298" y="18"/>
                  </a:cubicBezTo>
                  <a:cubicBezTo>
                    <a:pt x="1187" y="18"/>
                    <a:pt x="1094" y="0"/>
                    <a:pt x="1039" y="18"/>
                  </a:cubicBezTo>
                  <a:cubicBezTo>
                    <a:pt x="1002" y="37"/>
                    <a:pt x="853" y="74"/>
                    <a:pt x="797" y="1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6" name="Freeform 45"/>
            <p:cNvSpPr>
              <a:spLocks noChangeArrowheads="1"/>
            </p:cNvSpPr>
            <p:nvPr/>
          </p:nvSpPr>
          <p:spPr bwMode="auto">
            <a:xfrm>
              <a:off x="6057900" y="2524125"/>
              <a:ext cx="561975" cy="514350"/>
            </a:xfrm>
            <a:custGeom>
              <a:avLst/>
              <a:gdLst>
                <a:gd name="T0" fmla="*/ 407 w 1559"/>
                <a:gd name="T1" fmla="*/ 0 h 1430"/>
                <a:gd name="T2" fmla="*/ 407 w 1559"/>
                <a:gd name="T3" fmla="*/ 0 h 1430"/>
                <a:gd name="T4" fmla="*/ 352 w 1559"/>
                <a:gd name="T5" fmla="*/ 56 h 1430"/>
                <a:gd name="T6" fmla="*/ 222 w 1559"/>
                <a:gd name="T7" fmla="*/ 223 h 1430"/>
                <a:gd name="T8" fmla="*/ 111 w 1559"/>
                <a:gd name="T9" fmla="*/ 316 h 1430"/>
                <a:gd name="T10" fmla="*/ 92 w 1559"/>
                <a:gd name="T11" fmla="*/ 409 h 1430"/>
                <a:gd name="T12" fmla="*/ 55 w 1559"/>
                <a:gd name="T13" fmla="*/ 594 h 1430"/>
                <a:gd name="T14" fmla="*/ 36 w 1559"/>
                <a:gd name="T15" fmla="*/ 872 h 1430"/>
                <a:gd name="T16" fmla="*/ 36 w 1559"/>
                <a:gd name="T17" fmla="*/ 928 h 1430"/>
                <a:gd name="T18" fmla="*/ 241 w 1559"/>
                <a:gd name="T19" fmla="*/ 928 h 1430"/>
                <a:gd name="T20" fmla="*/ 537 w 1559"/>
                <a:gd name="T21" fmla="*/ 909 h 1430"/>
                <a:gd name="T22" fmla="*/ 742 w 1559"/>
                <a:gd name="T23" fmla="*/ 1002 h 1430"/>
                <a:gd name="T24" fmla="*/ 946 w 1559"/>
                <a:gd name="T25" fmla="*/ 1095 h 1430"/>
                <a:gd name="T26" fmla="*/ 1149 w 1559"/>
                <a:gd name="T27" fmla="*/ 1206 h 1430"/>
                <a:gd name="T28" fmla="*/ 1205 w 1559"/>
                <a:gd name="T29" fmla="*/ 1280 h 1430"/>
                <a:gd name="T30" fmla="*/ 1391 w 1559"/>
                <a:gd name="T31" fmla="*/ 1429 h 1430"/>
                <a:gd name="T32" fmla="*/ 1465 w 1559"/>
                <a:gd name="T33" fmla="*/ 1392 h 1430"/>
                <a:gd name="T34" fmla="*/ 1539 w 1559"/>
                <a:gd name="T35" fmla="*/ 1280 h 1430"/>
                <a:gd name="T36" fmla="*/ 1446 w 1559"/>
                <a:gd name="T37" fmla="*/ 1225 h 1430"/>
                <a:gd name="T38" fmla="*/ 1243 w 1559"/>
                <a:gd name="T39" fmla="*/ 1077 h 1430"/>
                <a:gd name="T40" fmla="*/ 1131 w 1559"/>
                <a:gd name="T41" fmla="*/ 928 h 1430"/>
                <a:gd name="T42" fmla="*/ 983 w 1559"/>
                <a:gd name="T43" fmla="*/ 872 h 1430"/>
                <a:gd name="T44" fmla="*/ 908 w 1559"/>
                <a:gd name="T45" fmla="*/ 761 h 1430"/>
                <a:gd name="T46" fmla="*/ 816 w 1559"/>
                <a:gd name="T47" fmla="*/ 687 h 1430"/>
                <a:gd name="T48" fmla="*/ 778 w 1559"/>
                <a:gd name="T49" fmla="*/ 706 h 1430"/>
                <a:gd name="T50" fmla="*/ 686 w 1559"/>
                <a:gd name="T51" fmla="*/ 668 h 1430"/>
                <a:gd name="T52" fmla="*/ 612 w 1559"/>
                <a:gd name="T53" fmla="*/ 390 h 1430"/>
                <a:gd name="T54" fmla="*/ 482 w 1559"/>
                <a:gd name="T55" fmla="*/ 112 h 1430"/>
                <a:gd name="T56" fmla="*/ 407 w 1559"/>
                <a:gd name="T57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59" h="1430">
                  <a:moveTo>
                    <a:pt x="407" y="0"/>
                  </a:moveTo>
                  <a:lnTo>
                    <a:pt x="407" y="0"/>
                  </a:lnTo>
                  <a:cubicBezTo>
                    <a:pt x="407" y="0"/>
                    <a:pt x="389" y="0"/>
                    <a:pt x="352" y="56"/>
                  </a:cubicBezTo>
                  <a:cubicBezTo>
                    <a:pt x="315" y="112"/>
                    <a:pt x="259" y="186"/>
                    <a:pt x="222" y="223"/>
                  </a:cubicBezTo>
                  <a:cubicBezTo>
                    <a:pt x="166" y="260"/>
                    <a:pt x="111" y="297"/>
                    <a:pt x="111" y="316"/>
                  </a:cubicBezTo>
                  <a:cubicBezTo>
                    <a:pt x="92" y="335"/>
                    <a:pt x="92" y="371"/>
                    <a:pt x="92" y="409"/>
                  </a:cubicBezTo>
                  <a:cubicBezTo>
                    <a:pt x="92" y="464"/>
                    <a:pt x="55" y="557"/>
                    <a:pt x="55" y="594"/>
                  </a:cubicBezTo>
                  <a:cubicBezTo>
                    <a:pt x="55" y="650"/>
                    <a:pt x="0" y="761"/>
                    <a:pt x="36" y="872"/>
                  </a:cubicBezTo>
                  <a:cubicBezTo>
                    <a:pt x="36" y="928"/>
                    <a:pt x="36" y="928"/>
                    <a:pt x="36" y="928"/>
                  </a:cubicBezTo>
                  <a:cubicBezTo>
                    <a:pt x="36" y="928"/>
                    <a:pt x="148" y="947"/>
                    <a:pt x="241" y="928"/>
                  </a:cubicBezTo>
                  <a:cubicBezTo>
                    <a:pt x="315" y="909"/>
                    <a:pt x="482" y="909"/>
                    <a:pt x="537" y="909"/>
                  </a:cubicBezTo>
                  <a:cubicBezTo>
                    <a:pt x="575" y="909"/>
                    <a:pt x="649" y="928"/>
                    <a:pt x="742" y="1002"/>
                  </a:cubicBezTo>
                  <a:cubicBezTo>
                    <a:pt x="834" y="1058"/>
                    <a:pt x="890" y="1077"/>
                    <a:pt x="946" y="1095"/>
                  </a:cubicBezTo>
                  <a:cubicBezTo>
                    <a:pt x="1001" y="1113"/>
                    <a:pt x="1038" y="1077"/>
                    <a:pt x="1149" y="1206"/>
                  </a:cubicBezTo>
                  <a:cubicBezTo>
                    <a:pt x="1149" y="1206"/>
                    <a:pt x="1131" y="1243"/>
                    <a:pt x="1205" y="1280"/>
                  </a:cubicBezTo>
                  <a:cubicBezTo>
                    <a:pt x="1261" y="1336"/>
                    <a:pt x="1391" y="1429"/>
                    <a:pt x="1391" y="1429"/>
                  </a:cubicBezTo>
                  <a:cubicBezTo>
                    <a:pt x="1391" y="1429"/>
                    <a:pt x="1465" y="1429"/>
                    <a:pt x="1465" y="1392"/>
                  </a:cubicBezTo>
                  <a:cubicBezTo>
                    <a:pt x="1484" y="1354"/>
                    <a:pt x="1558" y="1299"/>
                    <a:pt x="1539" y="1280"/>
                  </a:cubicBezTo>
                  <a:cubicBezTo>
                    <a:pt x="1520" y="1243"/>
                    <a:pt x="1539" y="1243"/>
                    <a:pt x="1446" y="1225"/>
                  </a:cubicBezTo>
                  <a:cubicBezTo>
                    <a:pt x="1354" y="1188"/>
                    <a:pt x="1279" y="1151"/>
                    <a:pt x="1243" y="1077"/>
                  </a:cubicBezTo>
                  <a:cubicBezTo>
                    <a:pt x="1205" y="1002"/>
                    <a:pt x="1205" y="965"/>
                    <a:pt x="1131" y="928"/>
                  </a:cubicBezTo>
                  <a:cubicBezTo>
                    <a:pt x="1075" y="872"/>
                    <a:pt x="1020" y="928"/>
                    <a:pt x="983" y="872"/>
                  </a:cubicBezTo>
                  <a:cubicBezTo>
                    <a:pt x="946" y="817"/>
                    <a:pt x="946" y="780"/>
                    <a:pt x="908" y="761"/>
                  </a:cubicBezTo>
                  <a:cubicBezTo>
                    <a:pt x="853" y="724"/>
                    <a:pt x="816" y="687"/>
                    <a:pt x="816" y="687"/>
                  </a:cubicBezTo>
                  <a:cubicBezTo>
                    <a:pt x="816" y="687"/>
                    <a:pt x="797" y="668"/>
                    <a:pt x="778" y="706"/>
                  </a:cubicBezTo>
                  <a:cubicBezTo>
                    <a:pt x="760" y="724"/>
                    <a:pt x="723" y="761"/>
                    <a:pt x="686" y="668"/>
                  </a:cubicBezTo>
                  <a:cubicBezTo>
                    <a:pt x="630" y="594"/>
                    <a:pt x="630" y="483"/>
                    <a:pt x="612" y="390"/>
                  </a:cubicBezTo>
                  <a:cubicBezTo>
                    <a:pt x="575" y="297"/>
                    <a:pt x="537" y="167"/>
                    <a:pt x="482" y="112"/>
                  </a:cubicBezTo>
                  <a:cubicBezTo>
                    <a:pt x="445" y="38"/>
                    <a:pt x="407" y="0"/>
                    <a:pt x="407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7" name="Freeform 46"/>
            <p:cNvSpPr>
              <a:spLocks noChangeArrowheads="1"/>
            </p:cNvSpPr>
            <p:nvPr/>
          </p:nvSpPr>
          <p:spPr bwMode="auto">
            <a:xfrm>
              <a:off x="6357938" y="2732088"/>
              <a:ext cx="47625" cy="33337"/>
            </a:xfrm>
            <a:custGeom>
              <a:avLst/>
              <a:gdLst>
                <a:gd name="T0" fmla="*/ 38 w 131"/>
                <a:gd name="T1" fmla="*/ 18 h 93"/>
                <a:gd name="T2" fmla="*/ 38 w 131"/>
                <a:gd name="T3" fmla="*/ 18 h 93"/>
                <a:gd name="T4" fmla="*/ 19 w 131"/>
                <a:gd name="T5" fmla="*/ 36 h 93"/>
                <a:gd name="T6" fmla="*/ 93 w 131"/>
                <a:gd name="T7" fmla="*/ 74 h 93"/>
                <a:gd name="T8" fmla="*/ 38 w 131"/>
                <a:gd name="T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93">
                  <a:moveTo>
                    <a:pt x="38" y="18"/>
                  </a:moveTo>
                  <a:lnTo>
                    <a:pt x="38" y="18"/>
                  </a:lnTo>
                  <a:cubicBezTo>
                    <a:pt x="38" y="0"/>
                    <a:pt x="0" y="18"/>
                    <a:pt x="19" y="36"/>
                  </a:cubicBezTo>
                  <a:cubicBezTo>
                    <a:pt x="56" y="55"/>
                    <a:pt x="74" y="92"/>
                    <a:pt x="93" y="74"/>
                  </a:cubicBezTo>
                  <a:cubicBezTo>
                    <a:pt x="112" y="55"/>
                    <a:pt x="130" y="74"/>
                    <a:pt x="38" y="1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8" name="Freeform 47"/>
            <p:cNvSpPr>
              <a:spLocks noChangeArrowheads="1"/>
            </p:cNvSpPr>
            <p:nvPr/>
          </p:nvSpPr>
          <p:spPr bwMode="auto">
            <a:xfrm>
              <a:off x="6518275" y="2984500"/>
              <a:ext cx="153988" cy="201613"/>
            </a:xfrm>
            <a:custGeom>
              <a:avLst/>
              <a:gdLst>
                <a:gd name="T0" fmla="*/ 260 w 428"/>
                <a:gd name="T1" fmla="*/ 0 h 558"/>
                <a:gd name="T2" fmla="*/ 260 w 428"/>
                <a:gd name="T3" fmla="*/ 0 h 558"/>
                <a:gd name="T4" fmla="*/ 409 w 428"/>
                <a:gd name="T5" fmla="*/ 112 h 558"/>
                <a:gd name="T6" fmla="*/ 371 w 428"/>
                <a:gd name="T7" fmla="*/ 242 h 558"/>
                <a:gd name="T8" fmla="*/ 335 w 428"/>
                <a:gd name="T9" fmla="*/ 334 h 558"/>
                <a:gd name="T10" fmla="*/ 409 w 428"/>
                <a:gd name="T11" fmla="*/ 464 h 558"/>
                <a:gd name="T12" fmla="*/ 335 w 428"/>
                <a:gd name="T13" fmla="*/ 501 h 558"/>
                <a:gd name="T14" fmla="*/ 205 w 428"/>
                <a:gd name="T15" fmla="*/ 520 h 558"/>
                <a:gd name="T16" fmla="*/ 38 w 428"/>
                <a:gd name="T17" fmla="*/ 520 h 558"/>
                <a:gd name="T18" fmla="*/ 19 w 428"/>
                <a:gd name="T19" fmla="*/ 316 h 558"/>
                <a:gd name="T20" fmla="*/ 112 w 428"/>
                <a:gd name="T21" fmla="*/ 149 h 558"/>
                <a:gd name="T22" fmla="*/ 186 w 428"/>
                <a:gd name="T23" fmla="*/ 112 h 558"/>
                <a:gd name="T24" fmla="*/ 260 w 428"/>
                <a:gd name="T25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8" h="558">
                  <a:moveTo>
                    <a:pt x="260" y="0"/>
                  </a:moveTo>
                  <a:lnTo>
                    <a:pt x="260" y="0"/>
                  </a:lnTo>
                  <a:cubicBezTo>
                    <a:pt x="260" y="0"/>
                    <a:pt x="409" y="19"/>
                    <a:pt x="409" y="112"/>
                  </a:cubicBezTo>
                  <a:cubicBezTo>
                    <a:pt x="427" y="186"/>
                    <a:pt x="409" y="204"/>
                    <a:pt x="371" y="242"/>
                  </a:cubicBezTo>
                  <a:cubicBezTo>
                    <a:pt x="335" y="279"/>
                    <a:pt x="316" y="279"/>
                    <a:pt x="335" y="334"/>
                  </a:cubicBezTo>
                  <a:cubicBezTo>
                    <a:pt x="371" y="390"/>
                    <a:pt x="409" y="464"/>
                    <a:pt x="409" y="464"/>
                  </a:cubicBezTo>
                  <a:cubicBezTo>
                    <a:pt x="409" y="464"/>
                    <a:pt x="371" y="483"/>
                    <a:pt x="335" y="501"/>
                  </a:cubicBezTo>
                  <a:cubicBezTo>
                    <a:pt x="279" y="520"/>
                    <a:pt x="260" y="520"/>
                    <a:pt x="205" y="520"/>
                  </a:cubicBezTo>
                  <a:cubicBezTo>
                    <a:pt x="167" y="539"/>
                    <a:pt x="56" y="557"/>
                    <a:pt x="38" y="520"/>
                  </a:cubicBezTo>
                  <a:cubicBezTo>
                    <a:pt x="38" y="483"/>
                    <a:pt x="0" y="390"/>
                    <a:pt x="19" y="316"/>
                  </a:cubicBezTo>
                  <a:cubicBezTo>
                    <a:pt x="38" y="260"/>
                    <a:pt x="112" y="149"/>
                    <a:pt x="112" y="149"/>
                  </a:cubicBezTo>
                  <a:cubicBezTo>
                    <a:pt x="112" y="149"/>
                    <a:pt x="167" y="130"/>
                    <a:pt x="186" y="112"/>
                  </a:cubicBezTo>
                  <a:cubicBezTo>
                    <a:pt x="223" y="93"/>
                    <a:pt x="260" y="19"/>
                    <a:pt x="260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09" name="Freeform 48"/>
            <p:cNvSpPr>
              <a:spLocks noChangeArrowheads="1"/>
            </p:cNvSpPr>
            <p:nvPr/>
          </p:nvSpPr>
          <p:spPr bwMode="auto">
            <a:xfrm>
              <a:off x="6605588" y="5254625"/>
              <a:ext cx="708025" cy="1289050"/>
            </a:xfrm>
            <a:custGeom>
              <a:avLst/>
              <a:gdLst>
                <a:gd name="T0" fmla="*/ 1596 w 1968"/>
                <a:gd name="T1" fmla="*/ 75 h 3582"/>
                <a:gd name="T2" fmla="*/ 1596 w 1968"/>
                <a:gd name="T3" fmla="*/ 75 h 3582"/>
                <a:gd name="T4" fmla="*/ 1504 w 1968"/>
                <a:gd name="T5" fmla="*/ 186 h 3582"/>
                <a:gd name="T6" fmla="*/ 1466 w 1968"/>
                <a:gd name="T7" fmla="*/ 446 h 3582"/>
                <a:gd name="T8" fmla="*/ 1318 w 1968"/>
                <a:gd name="T9" fmla="*/ 465 h 3582"/>
                <a:gd name="T10" fmla="*/ 1262 w 1968"/>
                <a:gd name="T11" fmla="*/ 706 h 3582"/>
                <a:gd name="T12" fmla="*/ 1188 w 1968"/>
                <a:gd name="T13" fmla="*/ 650 h 3582"/>
                <a:gd name="T14" fmla="*/ 1133 w 1968"/>
                <a:gd name="T15" fmla="*/ 854 h 3582"/>
                <a:gd name="T16" fmla="*/ 1077 w 1968"/>
                <a:gd name="T17" fmla="*/ 836 h 3582"/>
                <a:gd name="T18" fmla="*/ 1039 w 1968"/>
                <a:gd name="T19" fmla="*/ 910 h 3582"/>
                <a:gd name="T20" fmla="*/ 743 w 1968"/>
                <a:gd name="T21" fmla="*/ 928 h 3582"/>
                <a:gd name="T22" fmla="*/ 502 w 1968"/>
                <a:gd name="T23" fmla="*/ 1077 h 3582"/>
                <a:gd name="T24" fmla="*/ 390 w 1968"/>
                <a:gd name="T25" fmla="*/ 1225 h 3582"/>
                <a:gd name="T26" fmla="*/ 297 w 1968"/>
                <a:gd name="T27" fmla="*/ 1652 h 3582"/>
                <a:gd name="T28" fmla="*/ 372 w 1968"/>
                <a:gd name="T29" fmla="*/ 2152 h 3582"/>
                <a:gd name="T30" fmla="*/ 56 w 1968"/>
                <a:gd name="T31" fmla="*/ 2486 h 3582"/>
                <a:gd name="T32" fmla="*/ 94 w 1968"/>
                <a:gd name="T33" fmla="*/ 3117 h 3582"/>
                <a:gd name="T34" fmla="*/ 186 w 1968"/>
                <a:gd name="T35" fmla="*/ 3284 h 3582"/>
                <a:gd name="T36" fmla="*/ 316 w 1968"/>
                <a:gd name="T37" fmla="*/ 3525 h 3582"/>
                <a:gd name="T38" fmla="*/ 594 w 1968"/>
                <a:gd name="T39" fmla="*/ 3525 h 3582"/>
                <a:gd name="T40" fmla="*/ 854 w 1968"/>
                <a:gd name="T41" fmla="*/ 3395 h 3582"/>
                <a:gd name="T42" fmla="*/ 1021 w 1968"/>
                <a:gd name="T43" fmla="*/ 2968 h 3582"/>
                <a:gd name="T44" fmla="*/ 1374 w 1968"/>
                <a:gd name="T45" fmla="*/ 2264 h 3582"/>
                <a:gd name="T46" fmla="*/ 1633 w 1968"/>
                <a:gd name="T47" fmla="*/ 1522 h 3582"/>
                <a:gd name="T48" fmla="*/ 1596 w 1968"/>
                <a:gd name="T49" fmla="*/ 1336 h 3582"/>
                <a:gd name="T50" fmla="*/ 1745 w 1968"/>
                <a:gd name="T51" fmla="*/ 1132 h 3582"/>
                <a:gd name="T52" fmla="*/ 1930 w 1968"/>
                <a:gd name="T53" fmla="*/ 1039 h 3582"/>
                <a:gd name="T54" fmla="*/ 1893 w 1968"/>
                <a:gd name="T55" fmla="*/ 761 h 3582"/>
                <a:gd name="T56" fmla="*/ 1819 w 1968"/>
                <a:gd name="T57" fmla="*/ 371 h 3582"/>
                <a:gd name="T58" fmla="*/ 1596 w 1968"/>
                <a:gd name="T59" fmla="*/ 75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68" h="3582">
                  <a:moveTo>
                    <a:pt x="1596" y="75"/>
                  </a:moveTo>
                  <a:lnTo>
                    <a:pt x="1596" y="75"/>
                  </a:lnTo>
                  <a:cubicBezTo>
                    <a:pt x="1596" y="75"/>
                    <a:pt x="1504" y="75"/>
                    <a:pt x="1504" y="186"/>
                  </a:cubicBezTo>
                  <a:cubicBezTo>
                    <a:pt x="1504" y="279"/>
                    <a:pt x="1522" y="390"/>
                    <a:pt x="1466" y="446"/>
                  </a:cubicBezTo>
                  <a:cubicBezTo>
                    <a:pt x="1410" y="483"/>
                    <a:pt x="1318" y="353"/>
                    <a:pt x="1318" y="465"/>
                  </a:cubicBezTo>
                  <a:cubicBezTo>
                    <a:pt x="1318" y="576"/>
                    <a:pt x="1299" y="706"/>
                    <a:pt x="1262" y="706"/>
                  </a:cubicBezTo>
                  <a:cubicBezTo>
                    <a:pt x="1225" y="706"/>
                    <a:pt x="1207" y="594"/>
                    <a:pt x="1188" y="650"/>
                  </a:cubicBezTo>
                  <a:cubicBezTo>
                    <a:pt x="1151" y="706"/>
                    <a:pt x="1133" y="854"/>
                    <a:pt x="1133" y="854"/>
                  </a:cubicBezTo>
                  <a:cubicBezTo>
                    <a:pt x="1077" y="836"/>
                    <a:pt x="1077" y="836"/>
                    <a:pt x="1077" y="836"/>
                  </a:cubicBezTo>
                  <a:cubicBezTo>
                    <a:pt x="1077" y="836"/>
                    <a:pt x="1095" y="891"/>
                    <a:pt x="1039" y="910"/>
                  </a:cubicBezTo>
                  <a:cubicBezTo>
                    <a:pt x="965" y="928"/>
                    <a:pt x="854" y="910"/>
                    <a:pt x="743" y="928"/>
                  </a:cubicBezTo>
                  <a:cubicBezTo>
                    <a:pt x="613" y="965"/>
                    <a:pt x="502" y="1077"/>
                    <a:pt x="502" y="1077"/>
                  </a:cubicBezTo>
                  <a:cubicBezTo>
                    <a:pt x="502" y="1077"/>
                    <a:pt x="409" y="1132"/>
                    <a:pt x="390" y="1225"/>
                  </a:cubicBezTo>
                  <a:cubicBezTo>
                    <a:pt x="372" y="1336"/>
                    <a:pt x="297" y="1466"/>
                    <a:pt x="297" y="1652"/>
                  </a:cubicBezTo>
                  <a:cubicBezTo>
                    <a:pt x="297" y="1837"/>
                    <a:pt x="446" y="2078"/>
                    <a:pt x="372" y="2152"/>
                  </a:cubicBezTo>
                  <a:cubicBezTo>
                    <a:pt x="279" y="2245"/>
                    <a:pt x="112" y="2301"/>
                    <a:pt x="56" y="2486"/>
                  </a:cubicBezTo>
                  <a:cubicBezTo>
                    <a:pt x="0" y="2691"/>
                    <a:pt x="38" y="3006"/>
                    <a:pt x="94" y="3117"/>
                  </a:cubicBezTo>
                  <a:cubicBezTo>
                    <a:pt x="149" y="3228"/>
                    <a:pt x="205" y="3228"/>
                    <a:pt x="186" y="3284"/>
                  </a:cubicBezTo>
                  <a:cubicBezTo>
                    <a:pt x="149" y="3340"/>
                    <a:pt x="168" y="3488"/>
                    <a:pt x="316" y="3525"/>
                  </a:cubicBezTo>
                  <a:cubicBezTo>
                    <a:pt x="465" y="3581"/>
                    <a:pt x="465" y="3525"/>
                    <a:pt x="594" y="3525"/>
                  </a:cubicBezTo>
                  <a:cubicBezTo>
                    <a:pt x="706" y="3525"/>
                    <a:pt x="780" y="3544"/>
                    <a:pt x="854" y="3395"/>
                  </a:cubicBezTo>
                  <a:cubicBezTo>
                    <a:pt x="928" y="3247"/>
                    <a:pt x="1003" y="3080"/>
                    <a:pt x="1021" y="2968"/>
                  </a:cubicBezTo>
                  <a:cubicBezTo>
                    <a:pt x="1039" y="2839"/>
                    <a:pt x="1299" y="2412"/>
                    <a:pt x="1374" y="2264"/>
                  </a:cubicBezTo>
                  <a:cubicBezTo>
                    <a:pt x="1448" y="2097"/>
                    <a:pt x="1633" y="1633"/>
                    <a:pt x="1633" y="1522"/>
                  </a:cubicBezTo>
                  <a:cubicBezTo>
                    <a:pt x="1633" y="1410"/>
                    <a:pt x="1596" y="1410"/>
                    <a:pt x="1596" y="1336"/>
                  </a:cubicBezTo>
                  <a:cubicBezTo>
                    <a:pt x="1615" y="1262"/>
                    <a:pt x="1689" y="1169"/>
                    <a:pt x="1745" y="1132"/>
                  </a:cubicBezTo>
                  <a:cubicBezTo>
                    <a:pt x="1819" y="1095"/>
                    <a:pt x="1875" y="1039"/>
                    <a:pt x="1930" y="1039"/>
                  </a:cubicBezTo>
                  <a:cubicBezTo>
                    <a:pt x="1967" y="1039"/>
                    <a:pt x="1893" y="854"/>
                    <a:pt x="1893" y="761"/>
                  </a:cubicBezTo>
                  <a:cubicBezTo>
                    <a:pt x="1893" y="668"/>
                    <a:pt x="1911" y="501"/>
                    <a:pt x="1819" y="371"/>
                  </a:cubicBezTo>
                  <a:cubicBezTo>
                    <a:pt x="1745" y="223"/>
                    <a:pt x="1745" y="0"/>
                    <a:pt x="1596" y="75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0" name="Freeform 49"/>
            <p:cNvSpPr>
              <a:spLocks noChangeArrowheads="1"/>
            </p:cNvSpPr>
            <p:nvPr/>
          </p:nvSpPr>
          <p:spPr bwMode="auto">
            <a:xfrm>
              <a:off x="7392988" y="6143625"/>
              <a:ext cx="80962" cy="73025"/>
            </a:xfrm>
            <a:custGeom>
              <a:avLst/>
              <a:gdLst>
                <a:gd name="T0" fmla="*/ 37 w 223"/>
                <a:gd name="T1" fmla="*/ 55 h 205"/>
                <a:gd name="T2" fmla="*/ 37 w 223"/>
                <a:gd name="T3" fmla="*/ 55 h 205"/>
                <a:gd name="T4" fmla="*/ 74 w 223"/>
                <a:gd name="T5" fmla="*/ 185 h 205"/>
                <a:gd name="T6" fmla="*/ 148 w 223"/>
                <a:gd name="T7" fmla="*/ 55 h 205"/>
                <a:gd name="T8" fmla="*/ 37 w 223"/>
                <a:gd name="T9" fmla="*/ 5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05">
                  <a:moveTo>
                    <a:pt x="37" y="55"/>
                  </a:moveTo>
                  <a:lnTo>
                    <a:pt x="37" y="55"/>
                  </a:lnTo>
                  <a:cubicBezTo>
                    <a:pt x="37" y="55"/>
                    <a:pt x="0" y="204"/>
                    <a:pt x="74" y="185"/>
                  </a:cubicBezTo>
                  <a:cubicBezTo>
                    <a:pt x="130" y="167"/>
                    <a:pt x="222" y="93"/>
                    <a:pt x="148" y="55"/>
                  </a:cubicBezTo>
                  <a:cubicBezTo>
                    <a:pt x="74" y="18"/>
                    <a:pt x="37" y="0"/>
                    <a:pt x="37" y="55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1" name="Freeform 50"/>
            <p:cNvSpPr>
              <a:spLocks noChangeArrowheads="1"/>
            </p:cNvSpPr>
            <p:nvPr/>
          </p:nvSpPr>
          <p:spPr bwMode="auto">
            <a:xfrm>
              <a:off x="7567613" y="6083300"/>
              <a:ext cx="80962" cy="66675"/>
            </a:xfrm>
            <a:custGeom>
              <a:avLst/>
              <a:gdLst>
                <a:gd name="T0" fmla="*/ 93 w 223"/>
                <a:gd name="T1" fmla="*/ 37 h 186"/>
                <a:gd name="T2" fmla="*/ 93 w 223"/>
                <a:gd name="T3" fmla="*/ 37 h 186"/>
                <a:gd name="T4" fmla="*/ 19 w 223"/>
                <a:gd name="T5" fmla="*/ 55 h 186"/>
                <a:gd name="T6" fmla="*/ 93 w 223"/>
                <a:gd name="T7" fmla="*/ 148 h 186"/>
                <a:gd name="T8" fmla="*/ 204 w 223"/>
                <a:gd name="T9" fmla="*/ 55 h 186"/>
                <a:gd name="T10" fmla="*/ 93 w 223"/>
                <a:gd name="T11" fmla="*/ 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86">
                  <a:moveTo>
                    <a:pt x="93" y="37"/>
                  </a:moveTo>
                  <a:lnTo>
                    <a:pt x="93" y="37"/>
                  </a:lnTo>
                  <a:cubicBezTo>
                    <a:pt x="93" y="37"/>
                    <a:pt x="37" y="0"/>
                    <a:pt x="19" y="55"/>
                  </a:cubicBezTo>
                  <a:cubicBezTo>
                    <a:pt x="0" y="111"/>
                    <a:pt x="37" y="185"/>
                    <a:pt x="93" y="148"/>
                  </a:cubicBezTo>
                  <a:cubicBezTo>
                    <a:pt x="148" y="111"/>
                    <a:pt x="186" y="111"/>
                    <a:pt x="204" y="55"/>
                  </a:cubicBezTo>
                  <a:cubicBezTo>
                    <a:pt x="222" y="0"/>
                    <a:pt x="186" y="0"/>
                    <a:pt x="93" y="37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2" name="Freeform 51"/>
            <p:cNvSpPr>
              <a:spLocks noChangeArrowheads="1"/>
            </p:cNvSpPr>
            <p:nvPr/>
          </p:nvSpPr>
          <p:spPr bwMode="auto">
            <a:xfrm>
              <a:off x="7586663" y="4579938"/>
              <a:ext cx="80962" cy="87312"/>
            </a:xfrm>
            <a:custGeom>
              <a:avLst/>
              <a:gdLst>
                <a:gd name="T0" fmla="*/ 37 w 223"/>
                <a:gd name="T1" fmla="*/ 37 h 242"/>
                <a:gd name="T2" fmla="*/ 37 w 223"/>
                <a:gd name="T3" fmla="*/ 37 h 242"/>
                <a:gd name="T4" fmla="*/ 18 w 223"/>
                <a:gd name="T5" fmla="*/ 148 h 242"/>
                <a:gd name="T6" fmla="*/ 92 w 223"/>
                <a:gd name="T7" fmla="*/ 241 h 242"/>
                <a:gd name="T8" fmla="*/ 185 w 223"/>
                <a:gd name="T9" fmla="*/ 148 h 242"/>
                <a:gd name="T10" fmla="*/ 37 w 223"/>
                <a:gd name="T11" fmla="*/ 3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42">
                  <a:moveTo>
                    <a:pt x="37" y="37"/>
                  </a:moveTo>
                  <a:lnTo>
                    <a:pt x="37" y="37"/>
                  </a:lnTo>
                  <a:cubicBezTo>
                    <a:pt x="0" y="56"/>
                    <a:pt x="18" y="148"/>
                    <a:pt x="18" y="148"/>
                  </a:cubicBezTo>
                  <a:cubicBezTo>
                    <a:pt x="18" y="148"/>
                    <a:pt x="0" y="241"/>
                    <a:pt x="92" y="241"/>
                  </a:cubicBezTo>
                  <a:cubicBezTo>
                    <a:pt x="166" y="241"/>
                    <a:pt x="222" y="186"/>
                    <a:pt x="185" y="148"/>
                  </a:cubicBezTo>
                  <a:cubicBezTo>
                    <a:pt x="148" y="112"/>
                    <a:pt x="92" y="0"/>
                    <a:pt x="37" y="37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3" name="Freeform 52"/>
            <p:cNvSpPr>
              <a:spLocks noChangeArrowheads="1"/>
            </p:cNvSpPr>
            <p:nvPr/>
          </p:nvSpPr>
          <p:spPr bwMode="auto">
            <a:xfrm>
              <a:off x="949325" y="2905125"/>
              <a:ext cx="53975" cy="93663"/>
            </a:xfrm>
            <a:custGeom>
              <a:avLst/>
              <a:gdLst>
                <a:gd name="T0" fmla="*/ 36 w 149"/>
                <a:gd name="T1" fmla="*/ 19 h 261"/>
                <a:gd name="T2" fmla="*/ 36 w 149"/>
                <a:gd name="T3" fmla="*/ 19 h 261"/>
                <a:gd name="T4" fmla="*/ 0 w 149"/>
                <a:gd name="T5" fmla="*/ 148 h 261"/>
                <a:gd name="T6" fmla="*/ 111 w 149"/>
                <a:gd name="T7" fmla="*/ 204 h 261"/>
                <a:gd name="T8" fmla="*/ 74 w 149"/>
                <a:gd name="T9" fmla="*/ 93 h 261"/>
                <a:gd name="T10" fmla="*/ 36 w 149"/>
                <a:gd name="T11" fmla="*/ 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261">
                  <a:moveTo>
                    <a:pt x="36" y="19"/>
                  </a:moveTo>
                  <a:lnTo>
                    <a:pt x="36" y="19"/>
                  </a:lnTo>
                  <a:cubicBezTo>
                    <a:pt x="36" y="19"/>
                    <a:pt x="0" y="111"/>
                    <a:pt x="0" y="148"/>
                  </a:cubicBezTo>
                  <a:cubicBezTo>
                    <a:pt x="0" y="185"/>
                    <a:pt x="74" y="260"/>
                    <a:pt x="111" y="204"/>
                  </a:cubicBezTo>
                  <a:cubicBezTo>
                    <a:pt x="148" y="130"/>
                    <a:pt x="74" y="93"/>
                    <a:pt x="74" y="93"/>
                  </a:cubicBezTo>
                  <a:cubicBezTo>
                    <a:pt x="74" y="93"/>
                    <a:pt x="74" y="0"/>
                    <a:pt x="36" y="1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4" name="Freeform 53"/>
            <p:cNvSpPr>
              <a:spLocks noChangeArrowheads="1"/>
            </p:cNvSpPr>
            <p:nvPr/>
          </p:nvSpPr>
          <p:spPr bwMode="auto">
            <a:xfrm>
              <a:off x="1430338" y="1589088"/>
              <a:ext cx="87312" cy="41275"/>
            </a:xfrm>
            <a:custGeom>
              <a:avLst/>
              <a:gdLst>
                <a:gd name="T0" fmla="*/ 93 w 242"/>
                <a:gd name="T1" fmla="*/ 0 h 113"/>
                <a:gd name="T2" fmla="*/ 93 w 242"/>
                <a:gd name="T3" fmla="*/ 0 h 113"/>
                <a:gd name="T4" fmla="*/ 19 w 242"/>
                <a:gd name="T5" fmla="*/ 56 h 113"/>
                <a:gd name="T6" fmla="*/ 130 w 242"/>
                <a:gd name="T7" fmla="*/ 112 h 113"/>
                <a:gd name="T8" fmla="*/ 93 w 2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13">
                  <a:moveTo>
                    <a:pt x="93" y="0"/>
                  </a:moveTo>
                  <a:lnTo>
                    <a:pt x="93" y="0"/>
                  </a:lnTo>
                  <a:cubicBezTo>
                    <a:pt x="93" y="0"/>
                    <a:pt x="0" y="19"/>
                    <a:pt x="19" y="56"/>
                  </a:cubicBezTo>
                  <a:cubicBezTo>
                    <a:pt x="55" y="93"/>
                    <a:pt x="130" y="112"/>
                    <a:pt x="130" y="112"/>
                  </a:cubicBezTo>
                  <a:cubicBezTo>
                    <a:pt x="130" y="112"/>
                    <a:pt x="241" y="19"/>
                    <a:pt x="93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5" name="Freeform 54"/>
            <p:cNvSpPr>
              <a:spLocks noChangeArrowheads="1"/>
            </p:cNvSpPr>
            <p:nvPr/>
          </p:nvSpPr>
          <p:spPr bwMode="auto">
            <a:xfrm>
              <a:off x="1357313" y="1555750"/>
              <a:ext cx="47625" cy="20638"/>
            </a:xfrm>
            <a:custGeom>
              <a:avLst/>
              <a:gdLst>
                <a:gd name="T0" fmla="*/ 0 w 131"/>
                <a:gd name="T1" fmla="*/ 0 h 56"/>
                <a:gd name="T2" fmla="*/ 0 w 131"/>
                <a:gd name="T3" fmla="*/ 0 h 56"/>
                <a:gd name="T4" fmla="*/ 18 w 131"/>
                <a:gd name="T5" fmla="*/ 55 h 56"/>
                <a:gd name="T6" fmla="*/ 0 w 13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56">
                  <a:moveTo>
                    <a:pt x="0" y="0"/>
                  </a:moveTo>
                  <a:lnTo>
                    <a:pt x="0" y="0"/>
                  </a:ln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30" y="0"/>
                    <a:pt x="0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6" name="Freeform 55"/>
            <p:cNvSpPr>
              <a:spLocks noChangeArrowheads="1"/>
            </p:cNvSpPr>
            <p:nvPr/>
          </p:nvSpPr>
          <p:spPr bwMode="auto">
            <a:xfrm>
              <a:off x="1663700" y="1582738"/>
              <a:ext cx="53975" cy="66675"/>
            </a:xfrm>
            <a:custGeom>
              <a:avLst/>
              <a:gdLst>
                <a:gd name="T0" fmla="*/ 56 w 149"/>
                <a:gd name="T1" fmla="*/ 0 h 186"/>
                <a:gd name="T2" fmla="*/ 56 w 149"/>
                <a:gd name="T3" fmla="*/ 0 h 186"/>
                <a:gd name="T4" fmla="*/ 0 w 149"/>
                <a:gd name="T5" fmla="*/ 74 h 186"/>
                <a:gd name="T6" fmla="*/ 74 w 149"/>
                <a:gd name="T7" fmla="*/ 111 h 186"/>
                <a:gd name="T8" fmla="*/ 56 w 149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86">
                  <a:moveTo>
                    <a:pt x="56" y="0"/>
                  </a:moveTo>
                  <a:lnTo>
                    <a:pt x="56" y="0"/>
                  </a:ln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37" y="185"/>
                    <a:pt x="74" y="111"/>
                  </a:cubicBezTo>
                  <a:cubicBezTo>
                    <a:pt x="93" y="37"/>
                    <a:pt x="148" y="0"/>
                    <a:pt x="56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7" name="Freeform 56"/>
            <p:cNvSpPr>
              <a:spLocks noChangeArrowheads="1"/>
            </p:cNvSpPr>
            <p:nvPr/>
          </p:nvSpPr>
          <p:spPr bwMode="auto">
            <a:xfrm>
              <a:off x="1717675" y="1509713"/>
              <a:ext cx="41275" cy="47625"/>
            </a:xfrm>
            <a:custGeom>
              <a:avLst/>
              <a:gdLst>
                <a:gd name="T0" fmla="*/ 0 w 113"/>
                <a:gd name="T1" fmla="*/ 0 h 131"/>
                <a:gd name="T2" fmla="*/ 0 w 113"/>
                <a:gd name="T3" fmla="*/ 0 h 131"/>
                <a:gd name="T4" fmla="*/ 19 w 113"/>
                <a:gd name="T5" fmla="*/ 130 h 131"/>
                <a:gd name="T6" fmla="*/ 0 w 113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31">
                  <a:moveTo>
                    <a:pt x="0" y="0"/>
                  </a:moveTo>
                  <a:lnTo>
                    <a:pt x="0" y="0"/>
                  </a:ln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12" y="0"/>
                    <a:pt x="0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8" name="Freeform 57"/>
            <p:cNvSpPr>
              <a:spLocks noChangeArrowheads="1"/>
            </p:cNvSpPr>
            <p:nvPr/>
          </p:nvSpPr>
          <p:spPr bwMode="auto">
            <a:xfrm>
              <a:off x="1490663" y="1101725"/>
              <a:ext cx="39687" cy="66675"/>
            </a:xfrm>
            <a:custGeom>
              <a:avLst/>
              <a:gdLst>
                <a:gd name="T0" fmla="*/ 18 w 112"/>
                <a:gd name="T1" fmla="*/ 0 h 186"/>
                <a:gd name="T2" fmla="*/ 18 w 112"/>
                <a:gd name="T3" fmla="*/ 0 h 186"/>
                <a:gd name="T4" fmla="*/ 0 w 112"/>
                <a:gd name="T5" fmla="*/ 74 h 186"/>
                <a:gd name="T6" fmla="*/ 111 w 112"/>
                <a:gd name="T7" fmla="*/ 130 h 186"/>
                <a:gd name="T8" fmla="*/ 18 w 112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6">
                  <a:moveTo>
                    <a:pt x="18" y="0"/>
                  </a:moveTo>
                  <a:lnTo>
                    <a:pt x="18" y="0"/>
                  </a:ln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111" y="185"/>
                    <a:pt x="111" y="130"/>
                  </a:cubicBezTo>
                  <a:cubicBezTo>
                    <a:pt x="111" y="74"/>
                    <a:pt x="74" y="19"/>
                    <a:pt x="18" y="0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19" name="Freeform 118"/>
            <p:cNvSpPr>
              <a:spLocks noChangeArrowheads="1"/>
            </p:cNvSpPr>
            <p:nvPr/>
          </p:nvSpPr>
          <p:spPr bwMode="auto">
            <a:xfrm>
              <a:off x="3440113" y="4127500"/>
              <a:ext cx="33337" cy="53975"/>
            </a:xfrm>
            <a:custGeom>
              <a:avLst/>
              <a:gdLst>
                <a:gd name="T0" fmla="*/ 37 w 93"/>
                <a:gd name="T1" fmla="*/ 37 h 148"/>
                <a:gd name="T2" fmla="*/ 37 w 93"/>
                <a:gd name="T3" fmla="*/ 37 h 148"/>
                <a:gd name="T4" fmla="*/ 0 w 93"/>
                <a:gd name="T5" fmla="*/ 129 h 148"/>
                <a:gd name="T6" fmla="*/ 92 w 93"/>
                <a:gd name="T7" fmla="*/ 110 h 148"/>
                <a:gd name="T8" fmla="*/ 37 w 93"/>
                <a:gd name="T9" fmla="*/ 3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48">
                  <a:moveTo>
                    <a:pt x="37" y="37"/>
                  </a:moveTo>
                  <a:lnTo>
                    <a:pt x="37" y="37"/>
                  </a:lnTo>
                  <a:cubicBezTo>
                    <a:pt x="37" y="37"/>
                    <a:pt x="0" y="91"/>
                    <a:pt x="0" y="129"/>
                  </a:cubicBezTo>
                  <a:cubicBezTo>
                    <a:pt x="18" y="147"/>
                    <a:pt x="92" y="147"/>
                    <a:pt x="92" y="110"/>
                  </a:cubicBezTo>
                  <a:cubicBezTo>
                    <a:pt x="92" y="91"/>
                    <a:pt x="92" y="0"/>
                    <a:pt x="37" y="37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3506788" y="4025900"/>
              <a:ext cx="41275" cy="41275"/>
            </a:xfrm>
            <a:custGeom>
              <a:avLst/>
              <a:gdLst>
                <a:gd name="T0" fmla="*/ 19 w 113"/>
                <a:gd name="T1" fmla="*/ 56 h 113"/>
                <a:gd name="T2" fmla="*/ 19 w 113"/>
                <a:gd name="T3" fmla="*/ 56 h 113"/>
                <a:gd name="T4" fmla="*/ 19 w 113"/>
                <a:gd name="T5" fmla="*/ 112 h 113"/>
                <a:gd name="T6" fmla="*/ 93 w 113"/>
                <a:gd name="T7" fmla="*/ 74 h 113"/>
                <a:gd name="T8" fmla="*/ 19 w 113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9" y="56"/>
                  </a:moveTo>
                  <a:lnTo>
                    <a:pt x="19" y="56"/>
                  </a:lnTo>
                  <a:cubicBezTo>
                    <a:pt x="19" y="56"/>
                    <a:pt x="0" y="112"/>
                    <a:pt x="19" y="112"/>
                  </a:cubicBezTo>
                  <a:cubicBezTo>
                    <a:pt x="37" y="112"/>
                    <a:pt x="93" y="74"/>
                    <a:pt x="93" y="74"/>
                  </a:cubicBezTo>
                  <a:cubicBezTo>
                    <a:pt x="93" y="74"/>
                    <a:pt x="112" y="0"/>
                    <a:pt x="19" y="56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1" name="Freeform 120"/>
            <p:cNvSpPr>
              <a:spLocks noChangeArrowheads="1"/>
            </p:cNvSpPr>
            <p:nvPr/>
          </p:nvSpPr>
          <p:spPr bwMode="auto">
            <a:xfrm>
              <a:off x="3627438" y="3825875"/>
              <a:ext cx="66675" cy="73025"/>
            </a:xfrm>
            <a:custGeom>
              <a:avLst/>
              <a:gdLst>
                <a:gd name="T0" fmla="*/ 37 w 186"/>
                <a:gd name="T1" fmla="*/ 92 h 205"/>
                <a:gd name="T2" fmla="*/ 37 w 186"/>
                <a:gd name="T3" fmla="*/ 92 h 205"/>
                <a:gd name="T4" fmla="*/ 19 w 186"/>
                <a:gd name="T5" fmla="*/ 130 h 205"/>
                <a:gd name="T6" fmla="*/ 37 w 186"/>
                <a:gd name="T7" fmla="*/ 204 h 205"/>
                <a:gd name="T8" fmla="*/ 130 w 186"/>
                <a:gd name="T9" fmla="*/ 167 h 205"/>
                <a:gd name="T10" fmla="*/ 149 w 186"/>
                <a:gd name="T11" fmla="*/ 56 h 205"/>
                <a:gd name="T12" fmla="*/ 37 w 186"/>
                <a:gd name="T13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05">
                  <a:moveTo>
                    <a:pt x="37" y="92"/>
                  </a:moveTo>
                  <a:lnTo>
                    <a:pt x="37" y="92"/>
                  </a:ln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0" y="185"/>
                    <a:pt x="37" y="204"/>
                  </a:cubicBezTo>
                  <a:cubicBezTo>
                    <a:pt x="74" y="204"/>
                    <a:pt x="74" y="185"/>
                    <a:pt x="130" y="167"/>
                  </a:cubicBezTo>
                  <a:cubicBezTo>
                    <a:pt x="167" y="130"/>
                    <a:pt x="185" y="74"/>
                    <a:pt x="149" y="56"/>
                  </a:cubicBezTo>
                  <a:cubicBezTo>
                    <a:pt x="130" y="37"/>
                    <a:pt x="56" y="0"/>
                    <a:pt x="37" y="9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2" name="Freeform 121"/>
            <p:cNvSpPr>
              <a:spLocks noChangeArrowheads="1"/>
            </p:cNvSpPr>
            <p:nvPr/>
          </p:nvSpPr>
          <p:spPr bwMode="auto">
            <a:xfrm>
              <a:off x="6130925" y="3625850"/>
              <a:ext cx="26988" cy="53975"/>
            </a:xfrm>
            <a:custGeom>
              <a:avLst/>
              <a:gdLst>
                <a:gd name="T0" fmla="*/ 55 w 75"/>
                <a:gd name="T1" fmla="*/ 19 h 149"/>
                <a:gd name="T2" fmla="*/ 55 w 75"/>
                <a:gd name="T3" fmla="*/ 19 h 149"/>
                <a:gd name="T4" fmla="*/ 0 w 75"/>
                <a:gd name="T5" fmla="*/ 112 h 149"/>
                <a:gd name="T6" fmla="*/ 37 w 75"/>
                <a:gd name="T7" fmla="*/ 112 h 149"/>
                <a:gd name="T8" fmla="*/ 55 w 75"/>
                <a:gd name="T9" fmla="*/ 1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9">
                  <a:moveTo>
                    <a:pt x="55" y="19"/>
                  </a:moveTo>
                  <a:lnTo>
                    <a:pt x="55" y="19"/>
                  </a:lnTo>
                  <a:cubicBezTo>
                    <a:pt x="37" y="37"/>
                    <a:pt x="0" y="74"/>
                    <a:pt x="0" y="112"/>
                  </a:cubicBezTo>
                  <a:cubicBezTo>
                    <a:pt x="0" y="148"/>
                    <a:pt x="18" y="148"/>
                    <a:pt x="37" y="112"/>
                  </a:cubicBezTo>
                  <a:cubicBezTo>
                    <a:pt x="55" y="74"/>
                    <a:pt x="74" y="0"/>
                    <a:pt x="55" y="19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3" name="Freeform 122"/>
            <p:cNvSpPr>
              <a:spLocks noChangeArrowheads="1"/>
            </p:cNvSpPr>
            <p:nvPr/>
          </p:nvSpPr>
          <p:spPr bwMode="auto">
            <a:xfrm>
              <a:off x="6172200" y="3538538"/>
              <a:ext cx="53975" cy="60325"/>
            </a:xfrm>
            <a:custGeom>
              <a:avLst/>
              <a:gdLst>
                <a:gd name="T0" fmla="*/ 92 w 149"/>
                <a:gd name="T1" fmla="*/ 37 h 168"/>
                <a:gd name="T2" fmla="*/ 92 w 149"/>
                <a:gd name="T3" fmla="*/ 37 h 168"/>
                <a:gd name="T4" fmla="*/ 18 w 149"/>
                <a:gd name="T5" fmla="*/ 148 h 168"/>
                <a:gd name="T6" fmla="*/ 92 w 149"/>
                <a:gd name="T7" fmla="*/ 112 h 168"/>
                <a:gd name="T8" fmla="*/ 92 w 149"/>
                <a:gd name="T9" fmla="*/ 3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8">
                  <a:moveTo>
                    <a:pt x="92" y="37"/>
                  </a:moveTo>
                  <a:lnTo>
                    <a:pt x="92" y="37"/>
                  </a:lnTo>
                  <a:cubicBezTo>
                    <a:pt x="74" y="37"/>
                    <a:pt x="0" y="130"/>
                    <a:pt x="18" y="148"/>
                  </a:cubicBezTo>
                  <a:cubicBezTo>
                    <a:pt x="37" y="167"/>
                    <a:pt x="74" y="130"/>
                    <a:pt x="92" y="112"/>
                  </a:cubicBezTo>
                  <a:cubicBezTo>
                    <a:pt x="111" y="93"/>
                    <a:pt x="148" y="0"/>
                    <a:pt x="92" y="37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4" name="Freeform 95"/>
            <p:cNvSpPr>
              <a:spLocks noChangeArrowheads="1"/>
            </p:cNvSpPr>
            <p:nvPr/>
          </p:nvSpPr>
          <p:spPr bwMode="auto">
            <a:xfrm>
              <a:off x="6692900" y="5195888"/>
              <a:ext cx="33338" cy="53975"/>
            </a:xfrm>
            <a:custGeom>
              <a:avLst/>
              <a:gdLst>
                <a:gd name="T0" fmla="*/ 37 w 94"/>
                <a:gd name="T1" fmla="*/ 18 h 149"/>
                <a:gd name="T2" fmla="*/ 37 w 94"/>
                <a:gd name="T3" fmla="*/ 18 h 149"/>
                <a:gd name="T4" fmla="*/ 18 w 94"/>
                <a:gd name="T5" fmla="*/ 111 h 149"/>
                <a:gd name="T6" fmla="*/ 93 w 94"/>
                <a:gd name="T7" fmla="*/ 148 h 149"/>
                <a:gd name="T8" fmla="*/ 37 w 94"/>
                <a:gd name="T9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49">
                  <a:moveTo>
                    <a:pt x="37" y="18"/>
                  </a:moveTo>
                  <a:lnTo>
                    <a:pt x="37" y="18"/>
                  </a:lnTo>
                  <a:cubicBezTo>
                    <a:pt x="37" y="18"/>
                    <a:pt x="0" y="92"/>
                    <a:pt x="18" y="111"/>
                  </a:cubicBezTo>
                  <a:cubicBezTo>
                    <a:pt x="37" y="111"/>
                    <a:pt x="93" y="148"/>
                    <a:pt x="93" y="148"/>
                  </a:cubicBezTo>
                  <a:cubicBezTo>
                    <a:pt x="93" y="148"/>
                    <a:pt x="74" y="0"/>
                    <a:pt x="37" y="18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5" name="Freeform 96"/>
            <p:cNvSpPr>
              <a:spLocks noChangeArrowheads="1"/>
            </p:cNvSpPr>
            <p:nvPr/>
          </p:nvSpPr>
          <p:spPr bwMode="auto">
            <a:xfrm>
              <a:off x="6765925" y="5227638"/>
              <a:ext cx="39688" cy="47625"/>
            </a:xfrm>
            <a:custGeom>
              <a:avLst/>
              <a:gdLst>
                <a:gd name="T0" fmla="*/ 111 w 112"/>
                <a:gd name="T1" fmla="*/ 112 h 131"/>
                <a:gd name="T2" fmla="*/ 111 w 112"/>
                <a:gd name="T3" fmla="*/ 112 h 131"/>
                <a:gd name="T4" fmla="*/ 0 w 112"/>
                <a:gd name="T5" fmla="*/ 38 h 131"/>
                <a:gd name="T6" fmla="*/ 19 w 112"/>
                <a:gd name="T7" fmla="*/ 112 h 131"/>
                <a:gd name="T8" fmla="*/ 111 w 112"/>
                <a:gd name="T9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1">
                  <a:moveTo>
                    <a:pt x="111" y="112"/>
                  </a:moveTo>
                  <a:lnTo>
                    <a:pt x="111" y="112"/>
                  </a:lnTo>
                  <a:cubicBezTo>
                    <a:pt x="111" y="112"/>
                    <a:pt x="19" y="0"/>
                    <a:pt x="0" y="38"/>
                  </a:cubicBezTo>
                  <a:cubicBezTo>
                    <a:pt x="0" y="38"/>
                    <a:pt x="0" y="130"/>
                    <a:pt x="19" y="112"/>
                  </a:cubicBezTo>
                  <a:lnTo>
                    <a:pt x="111" y="112"/>
                  </a:lnTo>
                </a:path>
              </a:pathLst>
            </a:custGeom>
            <a:grpFill/>
            <a:ln w="6350" cap="flat">
              <a:solidFill>
                <a:schemeClr val="bg1"/>
              </a:solidFill>
              <a:bevel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defTabSz="1828272">
                <a:defRPr/>
              </a:pPr>
              <a:endParaRPr lang="en-US"/>
            </a:p>
          </p:txBody>
        </p:sp>
        <p:sp>
          <p:nvSpPr>
            <p:cNvPr id="126" name="Freeform 97"/>
            <p:cNvSpPr>
              <a:spLocks noChangeArrowheads="1"/>
            </p:cNvSpPr>
            <p:nvPr/>
          </p:nvSpPr>
          <p:spPr bwMode="auto">
            <a:xfrm>
              <a:off x="6765925" y="5227638"/>
              <a:ext cx="39688" cy="47625"/>
            </a:xfrm>
            <a:custGeom>
              <a:avLst/>
              <a:gdLst>
                <a:gd name="T0" fmla="*/ 111 w 112"/>
                <a:gd name="T1" fmla="*/ 112 h 131"/>
                <a:gd name="T2" fmla="*/ 111 w 112"/>
                <a:gd name="T3" fmla="*/ 112 h 131"/>
                <a:gd name="T4" fmla="*/ 0 w 112"/>
                <a:gd name="T5" fmla="*/ 38 h 131"/>
                <a:gd name="T6" fmla="*/ 19 w 112"/>
                <a:gd name="T7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31">
                  <a:moveTo>
                    <a:pt x="111" y="112"/>
                  </a:moveTo>
                  <a:lnTo>
                    <a:pt x="111" y="112"/>
                  </a:lnTo>
                  <a:cubicBezTo>
                    <a:pt x="111" y="112"/>
                    <a:pt x="19" y="0"/>
                    <a:pt x="0" y="38"/>
                  </a:cubicBezTo>
                  <a:cubicBezTo>
                    <a:pt x="0" y="38"/>
                    <a:pt x="0" y="130"/>
                    <a:pt x="19" y="112"/>
                  </a:cubicBezTo>
                </a:path>
              </a:pathLst>
            </a:custGeom>
            <a:grpFill/>
            <a:ln w="6350" cap="flat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defTabSz="1828272">
                <a:defRPr/>
              </a:pPr>
              <a:endParaRPr lang="en-US"/>
            </a:p>
          </p:txBody>
        </p:sp>
      </p:grpSp>
      <p:sp>
        <p:nvSpPr>
          <p:cNvPr id="129" name="Title 2"/>
          <p:cNvSpPr txBox="1">
            <a:spLocks/>
          </p:cNvSpPr>
          <p:nvPr/>
        </p:nvSpPr>
        <p:spPr>
          <a:xfrm>
            <a:off x="913360" y="1561625"/>
            <a:ext cx="5640209" cy="1477159"/>
          </a:xfrm>
          <a:prstGeom prst="rect">
            <a:avLst/>
          </a:prstGeom>
        </p:spPr>
        <p:txBody>
          <a:bodyPr lIns="0" r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Montserrat" panose="00000500000000000000" pitchFamily="50" charset="0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+mj-lt"/>
              </a:rPr>
              <a:t>African</a:t>
            </a:r>
          </a:p>
          <a:p>
            <a:r>
              <a:rPr lang="en-US" dirty="0" smtClean="0">
                <a:latin typeface="+mj-lt"/>
              </a:rPr>
              <a:t>map</a:t>
            </a:r>
            <a:endParaRPr lang="en-US" dirty="0">
              <a:latin typeface="+mj-l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35115" y="3214662"/>
            <a:ext cx="2146421" cy="461665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b="1" spc="300" dirty="0" smtClean="0">
                <a:latin typeface="+mj-lt"/>
                <a:ea typeface="Source Sans Pro Semibold" charset="0"/>
                <a:cs typeface="Source Sans Pro Semibold" charset="0"/>
              </a:rPr>
              <a:t>WRITE HERE</a:t>
            </a:r>
            <a:br>
              <a:rPr lang="en-US" sz="1200" b="1" spc="300" dirty="0" smtClean="0">
                <a:latin typeface="+mj-lt"/>
                <a:ea typeface="Source Sans Pro Semibold" charset="0"/>
                <a:cs typeface="Source Sans Pro Semibold" charset="0"/>
              </a:rPr>
            </a:br>
            <a:r>
              <a:rPr lang="en-US" sz="1200" b="1" spc="300" dirty="0" smtClean="0">
                <a:latin typeface="+mj-lt"/>
                <a:ea typeface="Source Sans Pro Semibold" charset="0"/>
                <a:cs typeface="Source Sans Pro Semibold" charset="0"/>
              </a:rPr>
              <a:t>SOMETHING ABOUT</a:t>
            </a:r>
            <a:endParaRPr lang="en-US" sz="1200" b="1" spc="300" dirty="0">
              <a:latin typeface="+mj-lt"/>
              <a:ea typeface="Source Sans Pro Semibold" charset="0"/>
              <a:cs typeface="Source Sans Pro Semibold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935116" y="3788229"/>
            <a:ext cx="4132183" cy="147732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alpha val="65000"/>
                  </a:schemeClr>
                </a:solidFill>
                <a:ea typeface="Source Sans Pro" charset="0"/>
                <a:cs typeface="Source Sans Pro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65000"/>
                  </a:schemeClr>
                </a:solidFill>
                <a:ea typeface="Source Sans Pro" charset="0"/>
                <a:cs typeface="Source Sans Pro" charset="0"/>
              </a:rPr>
              <a:t>humour</a:t>
            </a:r>
            <a:r>
              <a:rPr lang="en-US" sz="1000" dirty="0">
                <a:solidFill>
                  <a:schemeClr val="tx1">
                    <a:alpha val="65000"/>
                  </a:schemeClr>
                </a:solidFill>
                <a:ea typeface="Source Sans Pro" charset="0"/>
                <a:cs typeface="Source Sans Pro" charset="0"/>
              </a:rPr>
              <a:t>, or </a:t>
            </a:r>
            <a:r>
              <a:rPr lang="en-US" sz="1000" dirty="0" err="1">
                <a:solidFill>
                  <a:schemeClr val="tx1">
                    <a:alpha val="65000"/>
                  </a:schemeClr>
                </a:solidFill>
                <a:ea typeface="Source Sans Pro" charset="0"/>
                <a:cs typeface="Source Sans Pro" charset="0"/>
              </a:rPr>
              <a:t>randomised</a:t>
            </a:r>
            <a:r>
              <a:rPr lang="en-US" sz="1000" dirty="0">
                <a:solidFill>
                  <a:schemeClr val="tx1">
                    <a:alpha val="65000"/>
                  </a:schemeClr>
                </a:solidFill>
                <a:ea typeface="Source Sans Pro" charset="0"/>
                <a:cs typeface="Source Sans Pro" charset="0"/>
              </a:rPr>
              <a:t> words which don't look even slightly believable. If you are going to use a passage of Lorem Ipsum, you need to be sure there isn't anything embarrassing hidden in the middle of text. </a:t>
            </a:r>
          </a:p>
        </p:txBody>
      </p:sp>
    </p:spTree>
    <p:extLst>
      <p:ext uri="{BB962C8B-B14F-4D97-AF65-F5344CB8AC3E}">
        <p14:creationId xmlns:p14="http://schemas.microsoft.com/office/powerpoint/2010/main" val="208942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Freeform 8"/>
          <p:cNvSpPr/>
          <p:nvPr/>
        </p:nvSpPr>
        <p:spPr>
          <a:xfrm>
            <a:off x="5067300" y="812800"/>
            <a:ext cx="2057400" cy="4411133"/>
          </a:xfrm>
          <a:custGeom>
            <a:avLst/>
            <a:gdLst>
              <a:gd name="connsiteX0" fmla="*/ 0 w 2057400"/>
              <a:gd name="connsiteY0" fmla="*/ 0 h 4411133"/>
              <a:gd name="connsiteX1" fmla="*/ 2057400 w 2057400"/>
              <a:gd name="connsiteY1" fmla="*/ 0 h 4411133"/>
              <a:gd name="connsiteX2" fmla="*/ 2057400 w 2057400"/>
              <a:gd name="connsiteY2" fmla="*/ 4411133 h 4411133"/>
              <a:gd name="connsiteX3" fmla="*/ 1612900 w 2057400"/>
              <a:gd name="connsiteY3" fmla="*/ 4411133 h 4411133"/>
              <a:gd name="connsiteX4" fmla="*/ 1612900 w 2057400"/>
              <a:gd name="connsiteY4" fmla="*/ 4357167 h 4411133"/>
              <a:gd name="connsiteX5" fmla="*/ 2003434 w 2057400"/>
              <a:gd name="connsiteY5" fmla="*/ 4357167 h 4411133"/>
              <a:gd name="connsiteX6" fmla="*/ 2003434 w 2057400"/>
              <a:gd name="connsiteY6" fmla="*/ 53966 h 4411133"/>
              <a:gd name="connsiteX7" fmla="*/ 53966 w 2057400"/>
              <a:gd name="connsiteY7" fmla="*/ 53966 h 4411133"/>
              <a:gd name="connsiteX8" fmla="*/ 53966 w 2057400"/>
              <a:gd name="connsiteY8" fmla="*/ 4357167 h 4411133"/>
              <a:gd name="connsiteX9" fmla="*/ 444500 w 2057400"/>
              <a:gd name="connsiteY9" fmla="*/ 4357167 h 4411133"/>
              <a:gd name="connsiteX10" fmla="*/ 444500 w 2057400"/>
              <a:gd name="connsiteY10" fmla="*/ 4411133 h 4411133"/>
              <a:gd name="connsiteX11" fmla="*/ 0 w 2057400"/>
              <a:gd name="connsiteY11" fmla="*/ 4411133 h 4411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57400" h="4411133">
                <a:moveTo>
                  <a:pt x="0" y="0"/>
                </a:moveTo>
                <a:lnTo>
                  <a:pt x="2057400" y="0"/>
                </a:lnTo>
                <a:lnTo>
                  <a:pt x="2057400" y="4411133"/>
                </a:lnTo>
                <a:lnTo>
                  <a:pt x="1612900" y="4411133"/>
                </a:lnTo>
                <a:lnTo>
                  <a:pt x="1612900" y="4357167"/>
                </a:lnTo>
                <a:lnTo>
                  <a:pt x="2003434" y="4357167"/>
                </a:lnTo>
                <a:lnTo>
                  <a:pt x="2003434" y="53966"/>
                </a:lnTo>
                <a:lnTo>
                  <a:pt x="53966" y="53966"/>
                </a:lnTo>
                <a:lnTo>
                  <a:pt x="53966" y="4357167"/>
                </a:lnTo>
                <a:lnTo>
                  <a:pt x="444500" y="4357167"/>
                </a:lnTo>
                <a:lnTo>
                  <a:pt x="444500" y="4411133"/>
                </a:lnTo>
                <a:lnTo>
                  <a:pt x="0" y="44111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9835" y="1137447"/>
            <a:ext cx="1684865" cy="138499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spc="1200" dirty="0" smtClean="0">
                <a:latin typeface="+mj-lt"/>
                <a:ea typeface="Montserrat" charset="0"/>
                <a:cs typeface="Montserrat" charset="0"/>
              </a:rPr>
              <a:t>THE</a:t>
            </a:r>
            <a:br>
              <a:rPr lang="en-US" sz="1400" spc="1200" dirty="0" smtClean="0">
                <a:latin typeface="+mj-lt"/>
                <a:ea typeface="Montserrat" charset="0"/>
                <a:cs typeface="Montserrat" charset="0"/>
              </a:rPr>
            </a:br>
            <a:r>
              <a:rPr lang="en-US" sz="1400" spc="1200" dirty="0" smtClean="0">
                <a:latin typeface="+mj-lt"/>
                <a:ea typeface="Montserrat" charset="0"/>
                <a:cs typeface="Montserrat" charset="0"/>
              </a:rPr>
              <a:t>EVERY</a:t>
            </a:r>
            <a:br>
              <a:rPr lang="en-US" sz="1400" spc="1200" dirty="0" smtClean="0">
                <a:latin typeface="+mj-lt"/>
                <a:ea typeface="Montserrat" charset="0"/>
                <a:cs typeface="Montserrat" charset="0"/>
              </a:rPr>
            </a:br>
            <a:r>
              <a:rPr lang="en-US" sz="1400" spc="1200" dirty="0" smtClean="0">
                <a:latin typeface="+mj-lt"/>
                <a:ea typeface="Montserrat" charset="0"/>
                <a:cs typeface="Montserrat" charset="0"/>
              </a:rPr>
              <a:t>MI</a:t>
            </a:r>
            <a:br>
              <a:rPr lang="en-US" sz="1400" spc="1200" dirty="0" smtClean="0">
                <a:latin typeface="+mj-lt"/>
                <a:ea typeface="Montserrat" charset="0"/>
                <a:cs typeface="Montserrat" charset="0"/>
              </a:rPr>
            </a:br>
            <a:r>
              <a:rPr lang="en-US" sz="1400" spc="1200" dirty="0" smtClean="0">
                <a:latin typeface="+mj-lt"/>
                <a:ea typeface="Montserrat" charset="0"/>
                <a:cs typeface="Montserrat" charset="0"/>
              </a:rPr>
              <a:t>NIMAL</a:t>
            </a:r>
            <a:endParaRPr lang="en-US" sz="1400" spc="1200" dirty="0">
              <a:latin typeface="+mj-lt"/>
              <a:ea typeface="Montserrat" charset="0"/>
              <a:cs typeface="Montserrat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87533" y="3428999"/>
            <a:ext cx="0" cy="448733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5400000">
            <a:off x="5016340" y="4822644"/>
            <a:ext cx="2142385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have</a:t>
            </a:r>
            <a:r>
              <a:rPr lang="en-US" sz="1000" smtClean="0">
                <a:solidFill>
                  <a:schemeClr val="tx1">
                    <a:alpha val="70000"/>
                  </a:schemeClr>
                </a:solidFill>
              </a:rPr>
              <a:t>, 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9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4267200" y="1600200"/>
            <a:ext cx="3657600" cy="36576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38800" y="2971800"/>
            <a:ext cx="914400" cy="914400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81600" y="2514600"/>
            <a:ext cx="1828800" cy="1828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8033" y="3198167"/>
            <a:ext cx="450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latin typeface="+mj-lt"/>
              </a:rPr>
              <a:t>Awesome layout</a:t>
            </a:r>
            <a:endParaRPr lang="en-US" sz="2400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32009" y="3198166"/>
            <a:ext cx="450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Golden</a:t>
            </a:r>
            <a:r>
              <a:rPr lang="en-US" sz="2400" dirty="0">
                <a:latin typeface="+mj-lt"/>
              </a:rPr>
              <a:t> grid system.</a:t>
            </a:r>
            <a:endParaRPr lang="en-US" sz="2400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Shape 3708"/>
          <p:cNvSpPr/>
          <p:nvPr/>
        </p:nvSpPr>
        <p:spPr>
          <a:xfrm>
            <a:off x="5977372" y="3208239"/>
            <a:ext cx="237256" cy="441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2" y="14727"/>
                  <a:pt x="10800" y="14727"/>
                </a:cubicBezTo>
                <a:cubicBezTo>
                  <a:pt x="7818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8" y="982"/>
                  <a:pt x="10800" y="982"/>
                </a:cubicBezTo>
                <a:cubicBezTo>
                  <a:pt x="13782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9"/>
                  <a:pt x="21197" y="9818"/>
                  <a:pt x="20700" y="9818"/>
                </a:cubicBezTo>
                <a:cubicBezTo>
                  <a:pt x="20203" y="9818"/>
                  <a:pt x="19800" y="10039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0" y="16691"/>
                  <a:pt x="10800" y="16691"/>
                </a:cubicBezTo>
                <a:cubicBezTo>
                  <a:pt x="5830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9"/>
                  <a:pt x="1397" y="9818"/>
                  <a:pt x="900" y="9818"/>
                </a:cubicBezTo>
                <a:cubicBezTo>
                  <a:pt x="403" y="9818"/>
                  <a:pt x="0" y="10039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9"/>
                  <a:pt x="9900" y="17649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9"/>
                  <a:pt x="2700" y="21110"/>
                </a:cubicBezTo>
                <a:cubicBezTo>
                  <a:pt x="2700" y="21380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0"/>
                  <a:pt x="18900" y="21110"/>
                </a:cubicBezTo>
                <a:cubicBezTo>
                  <a:pt x="18900" y="20839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9"/>
                </a:lnTo>
                <a:cubicBezTo>
                  <a:pt x="17243" y="17399"/>
                  <a:pt x="21600" y="14870"/>
                  <a:pt x="21600" y="117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extBox 11"/>
          <p:cNvSpPr txBox="1"/>
          <p:nvPr/>
        </p:nvSpPr>
        <p:spPr>
          <a:xfrm>
            <a:off x="914400" y="1726766"/>
            <a:ext cx="4152899" cy="193745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dirty="0" smtClean="0">
                <a:latin typeface="+mj-lt"/>
              </a:rPr>
              <a:t>Awesome layout Image slide</a:t>
            </a:r>
            <a:endParaRPr lang="en-US" sz="4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1" y="3839164"/>
            <a:ext cx="3546282" cy="149271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or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randomised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0148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/>
          <p:cNvSpPr txBox="1"/>
          <p:nvPr/>
        </p:nvSpPr>
        <p:spPr>
          <a:xfrm>
            <a:off x="879232" y="1169378"/>
            <a:ext cx="1116624" cy="123110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8000" smtClean="0">
                <a:solidFill>
                  <a:schemeClr val="bg1"/>
                </a:solidFill>
              </a:rPr>
              <a:t>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399" y="2919047"/>
            <a:ext cx="1688123" cy="123110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8000" smtClean="0">
                <a:solidFill>
                  <a:schemeClr val="bg1"/>
                </a:solidFill>
              </a:rPr>
              <a:t>W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5424" y="2919047"/>
            <a:ext cx="1688123" cy="123110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8000" dirty="0" smtClean="0">
                <a:solidFill>
                  <a:schemeClr val="bg1"/>
                </a:solidFill>
              </a:rPr>
              <a:t>O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4648367"/>
            <a:ext cx="1688123" cy="123110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8000" dirty="0" smtClean="0">
                <a:solidFill>
                  <a:schemeClr val="bg1"/>
                </a:solidFill>
              </a:rPr>
              <a:t>T</a:t>
            </a:r>
            <a:endParaRPr lang="en-US" sz="80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842240" y="3375457"/>
            <a:ext cx="2259622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101862" y="3480965"/>
            <a:ext cx="171450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24700" y="5563288"/>
            <a:ext cx="4152900" cy="4924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form.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4700" y="5291347"/>
            <a:ext cx="4152900" cy="26314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>
                <a:latin typeface="+mj-lt"/>
              </a:rPr>
              <a:t>TITLE HERE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72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3717"/>
          <p:cNvSpPr/>
          <p:nvPr/>
        </p:nvSpPr>
        <p:spPr>
          <a:xfrm>
            <a:off x="5067300" y="3873607"/>
            <a:ext cx="497065" cy="497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9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0"/>
                  <a:pt x="14727" y="21109"/>
                </a:cubicBezTo>
                <a:cubicBezTo>
                  <a:pt x="14727" y="20839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Shape 3691"/>
          <p:cNvSpPr/>
          <p:nvPr/>
        </p:nvSpPr>
        <p:spPr>
          <a:xfrm>
            <a:off x="914400" y="3873608"/>
            <a:ext cx="497017" cy="4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3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4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Shape 3627"/>
          <p:cNvSpPr/>
          <p:nvPr/>
        </p:nvSpPr>
        <p:spPr>
          <a:xfrm>
            <a:off x="5086350" y="1178401"/>
            <a:ext cx="497065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911404"/>
            <a:ext cx="3733800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smtClean="0">
                <a:latin typeface="Montserrat" charset="0"/>
                <a:ea typeface="Montserrat" charset="0"/>
                <a:cs typeface="Montserrat" charset="0"/>
              </a:rPr>
              <a:t>Branding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3450" y="2634884"/>
            <a:ext cx="3714750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2344318"/>
            <a:ext cx="3733800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9" name="Shape 3598"/>
          <p:cNvSpPr/>
          <p:nvPr/>
        </p:nvSpPr>
        <p:spPr>
          <a:xfrm>
            <a:off x="914400" y="1155808"/>
            <a:ext cx="497065" cy="497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5067300" y="1911404"/>
            <a:ext cx="3733800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Social media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6350" y="2634884"/>
            <a:ext cx="3714750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67300" y="2344318"/>
            <a:ext cx="3733800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4629204"/>
            <a:ext cx="3733800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Develop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3450" y="5352684"/>
            <a:ext cx="3714750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4400" y="5062118"/>
            <a:ext cx="3733800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67300" y="4629204"/>
            <a:ext cx="3733800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Web design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86350" y="5352684"/>
            <a:ext cx="3714750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67300" y="5062118"/>
            <a:ext cx="3733800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893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7124700" y="1482040"/>
            <a:ext cx="4152900" cy="132805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Three</a:t>
            </a:r>
          </a:p>
          <a:p>
            <a:pPr>
              <a:lnSpc>
                <a:spcPct val="90000"/>
              </a:lnSpc>
            </a:pPr>
            <a:r>
              <a:rPr lang="en-US" sz="4400" dirty="0" smtClean="0">
                <a:latin typeface="+mj-lt"/>
              </a:rPr>
              <a:t>Number Slide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24700" y="2835819"/>
            <a:ext cx="3393831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 smtClean="0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220200" y="1800715"/>
            <a:ext cx="297180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245327" y="211873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3691"/>
          <p:cNvSpPr/>
          <p:nvPr/>
        </p:nvSpPr>
        <p:spPr>
          <a:xfrm>
            <a:off x="914400" y="3873608"/>
            <a:ext cx="497017" cy="4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3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4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9114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Branding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3450" y="26348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23443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10" name="Shape 3598"/>
          <p:cNvSpPr/>
          <p:nvPr/>
        </p:nvSpPr>
        <p:spPr>
          <a:xfrm>
            <a:off x="914400" y="1155808"/>
            <a:ext cx="497065" cy="497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1" name="TextBox 10"/>
          <p:cNvSpPr txBox="1"/>
          <p:nvPr/>
        </p:nvSpPr>
        <p:spPr>
          <a:xfrm>
            <a:off x="914400" y="46292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Develop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3450" y="53526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50621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14" name="Shape 3691"/>
          <p:cNvSpPr/>
          <p:nvPr/>
        </p:nvSpPr>
        <p:spPr>
          <a:xfrm>
            <a:off x="4599477" y="3873608"/>
            <a:ext cx="497017" cy="4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3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4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9477" y="19114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Branding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8527" y="26348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99477" y="23443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18" name="Shape 3598"/>
          <p:cNvSpPr/>
          <p:nvPr/>
        </p:nvSpPr>
        <p:spPr>
          <a:xfrm>
            <a:off x="4599477" y="1155808"/>
            <a:ext cx="497065" cy="497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4599477" y="46292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Develop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18527" y="53526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99477" y="50621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22" name="Shape 3691"/>
          <p:cNvSpPr/>
          <p:nvPr/>
        </p:nvSpPr>
        <p:spPr>
          <a:xfrm>
            <a:off x="8266771" y="3873608"/>
            <a:ext cx="497017" cy="4970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3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4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66771" y="19114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Branding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85821" y="26348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66771" y="23443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  <p:sp>
        <p:nvSpPr>
          <p:cNvPr id="26" name="Shape 3598"/>
          <p:cNvSpPr/>
          <p:nvPr/>
        </p:nvSpPr>
        <p:spPr>
          <a:xfrm>
            <a:off x="8266771" y="1155808"/>
            <a:ext cx="497065" cy="497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27" name="TextBox 26"/>
          <p:cNvSpPr txBox="1"/>
          <p:nvPr/>
        </p:nvSpPr>
        <p:spPr>
          <a:xfrm>
            <a:off x="8266771" y="4629204"/>
            <a:ext cx="3010829" cy="3770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Montserrat" charset="0"/>
                <a:ea typeface="Montserrat" charset="0"/>
                <a:cs typeface="Montserrat" charset="0"/>
              </a:rPr>
              <a:t>Develop</a:t>
            </a:r>
            <a:endParaRPr lang="en-US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85821" y="5352684"/>
            <a:ext cx="2995468" cy="6924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66771" y="5062118"/>
            <a:ext cx="3010829" cy="29161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Web don’t design logos.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91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9716" y="890854"/>
            <a:ext cx="5177884" cy="193899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Montserrat Medium" charset="0"/>
                <a:ea typeface="Montserrat Medium" charset="0"/>
                <a:cs typeface="Montserrat Medium" charset="0"/>
              </a:rPr>
              <a:t>There are many variations of passages of Lorem Ipsum available, but the majority have </a:t>
            </a:r>
            <a:r>
              <a:rPr lang="en-US" sz="2000" dirty="0">
                <a:solidFill>
                  <a:schemeClr val="accent1"/>
                </a:solidFill>
                <a:latin typeface="Montserrat Medium" charset="0"/>
                <a:ea typeface="Montserrat Medium" charset="0"/>
                <a:cs typeface="Montserrat Medium" charset="0"/>
              </a:rPr>
              <a:t>suffered alteration in some form, by injected </a:t>
            </a:r>
            <a:r>
              <a:rPr lang="en-US" sz="2000" dirty="0" err="1">
                <a:latin typeface="Montserrat Medium" charset="0"/>
                <a:ea typeface="Montserrat Medium" charset="0"/>
                <a:cs typeface="Montserrat Medium" charset="0"/>
              </a:rPr>
              <a:t>humour</a:t>
            </a:r>
            <a:r>
              <a:rPr lang="en-US" sz="2000" dirty="0">
                <a:latin typeface="Montserrat Medium" charset="0"/>
                <a:ea typeface="Montserrat Medium" charset="0"/>
                <a:cs typeface="Montserrat Medium" charset="0"/>
              </a:rPr>
              <a:t>, or </a:t>
            </a:r>
            <a:r>
              <a:rPr lang="en-US" sz="2000" dirty="0" err="1">
                <a:latin typeface="Montserrat Medium" charset="0"/>
                <a:ea typeface="Montserrat Medium" charset="0"/>
                <a:cs typeface="Montserrat Medium" charset="0"/>
              </a:rPr>
              <a:t>randomised</a:t>
            </a:r>
            <a:r>
              <a:rPr lang="en-US" sz="2000" dirty="0">
                <a:latin typeface="Montserrat Medium" charset="0"/>
                <a:ea typeface="Montserrat Medium" charset="0"/>
                <a:cs typeface="Montserrat Medium" charset="0"/>
              </a:rPr>
              <a:t> </a:t>
            </a:r>
            <a:r>
              <a:rPr lang="en-US" sz="2000" dirty="0" smtClean="0">
                <a:latin typeface="Montserrat Medium" charset="0"/>
                <a:ea typeface="Montserrat Medium" charset="0"/>
                <a:cs typeface="Montserrat Medium" charset="0"/>
              </a:rPr>
              <a:t>words.</a:t>
            </a:r>
            <a:endParaRPr lang="en-US" sz="2000" dirty="0">
              <a:latin typeface="Montserrat Medium" charset="0"/>
              <a:ea typeface="Montserrat Medium" charset="0"/>
              <a:cs typeface="Montserrat Medium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451225"/>
            <a:ext cx="1878980" cy="3200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Montserrat" charset="0"/>
                <a:ea typeface="Montserrat" charset="0"/>
                <a:cs typeface="Montserrat" charset="0"/>
              </a:rPr>
              <a:t>Branding</a:t>
            </a:r>
            <a:endParaRPr lang="en-US" sz="1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0850" y="4828251"/>
            <a:ext cx="1869393" cy="129266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7300" y="4451225"/>
            <a:ext cx="1846456" cy="3200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Montserrat" charset="0"/>
                <a:ea typeface="Montserrat" charset="0"/>
                <a:cs typeface="Montserrat" charset="0"/>
              </a:rPr>
              <a:t>Social media</a:t>
            </a:r>
            <a:endParaRPr lang="en-US" sz="1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6350" y="4828251"/>
            <a:ext cx="1837035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form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24700" y="4451225"/>
            <a:ext cx="1846456" cy="3200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Montserrat" charset="0"/>
                <a:ea typeface="Montserrat" charset="0"/>
                <a:cs typeface="Montserrat" charset="0"/>
              </a:rPr>
              <a:t>Cabinets</a:t>
            </a:r>
            <a:endParaRPr lang="en-US" sz="1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750" y="4828251"/>
            <a:ext cx="1837035" cy="129266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alpha val="70000"/>
                  </a:schemeClr>
                </a:solidFill>
              </a:rPr>
              <a:t>humour</a:t>
            </a: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, </a:t>
            </a:r>
            <a:r>
              <a:rPr lang="en-US" sz="1000" dirty="0" smtClean="0">
                <a:solidFill>
                  <a:schemeClr val="tx1">
                    <a:alpha val="70000"/>
                  </a:schemeClr>
                </a:solidFill>
              </a:rPr>
              <a:t>or.</a:t>
            </a:r>
            <a:endParaRPr lang="en-US" sz="10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32280" y="4451225"/>
            <a:ext cx="1846456" cy="3200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Montserrat" charset="0"/>
                <a:ea typeface="Montserrat" charset="0"/>
                <a:cs typeface="Montserrat" charset="0"/>
              </a:rPr>
              <a:t>Design</a:t>
            </a:r>
            <a:endParaRPr lang="en-US" sz="1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51330" y="4828251"/>
            <a:ext cx="1837035" cy="10926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alpha val="70000"/>
                  </a:schemeClr>
                </a:solidFill>
              </a:rPr>
              <a:t>There are many variations of passages of Lorem Ipsum available, but the majority have suffered alteration in some form,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9716" y="3317057"/>
            <a:ext cx="3120484" cy="2585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>
                <a:latin typeface="+mj-lt"/>
                <a:ea typeface="Montserrat" charset="0"/>
                <a:cs typeface="Montserrat" charset="0"/>
              </a:rPr>
              <a:t>JULIA MOORE</a:t>
            </a:r>
            <a:endParaRPr lang="en-US" sz="12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9716" y="3541983"/>
            <a:ext cx="3120484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smtClean="0">
                <a:solidFill>
                  <a:schemeClr val="tx1">
                    <a:alpha val="60000"/>
                  </a:schemeClr>
                </a:solidFill>
                <a:ea typeface="Montserrat" charset="0"/>
                <a:cs typeface="Montserrat" charset="0"/>
              </a:rPr>
              <a:t>DESIGNER</a:t>
            </a:r>
            <a:endParaRPr lang="en-US" sz="1000" dirty="0">
              <a:solidFill>
                <a:schemeClr val="tx1">
                  <a:alpha val="60000"/>
                </a:schemeClr>
              </a:solidFill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488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very colors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44336"/>
      </a:accent1>
      <a:accent2>
        <a:srgbClr val="E91E63"/>
      </a:accent2>
      <a:accent3>
        <a:srgbClr val="9C27B0"/>
      </a:accent3>
      <a:accent4>
        <a:srgbClr val="673AB7"/>
      </a:accent4>
      <a:accent5>
        <a:srgbClr val="3F51B5"/>
      </a:accent5>
      <a:accent6>
        <a:srgbClr val="2196F3"/>
      </a:accent6>
      <a:hlink>
        <a:srgbClr val="0563C1"/>
      </a:hlink>
      <a:folHlink>
        <a:srgbClr val="954F72"/>
      </a:folHlink>
    </a:clrScheme>
    <a:fontScheme name="Every">
      <a:majorFont>
        <a:latin typeface="Montserrat ExtraBold"/>
        <a:ea typeface=""/>
        <a:cs typeface=""/>
      </a:majorFont>
      <a:minorFont>
        <a:latin typeface="Montserra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933</Words>
  <Application>Microsoft Office PowerPoint</Application>
  <PresentationFormat>Custom</PresentationFormat>
  <Paragraphs>137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Clean sample chart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dublin9design@gmail.com</dc:creator>
  <cp:lastModifiedBy>LocalEdge</cp:lastModifiedBy>
  <cp:revision>74</cp:revision>
  <dcterms:created xsi:type="dcterms:W3CDTF">2017-02-06T12:53:32Z</dcterms:created>
  <dcterms:modified xsi:type="dcterms:W3CDTF">2017-09-05T21:15:21Z</dcterms:modified>
</cp:coreProperties>
</file>